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3508" y="5891956"/>
            <a:ext cx="4573047" cy="21735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10198" y="3104256"/>
            <a:ext cx="11267603" cy="2471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2352" y="2245125"/>
            <a:ext cx="17387570" cy="7655559"/>
          </a:xfrm>
          <a:custGeom>
            <a:avLst/>
            <a:gdLst/>
            <a:ahLst/>
            <a:cxnLst/>
            <a:rect l="l" t="t" r="r" b="b"/>
            <a:pathLst>
              <a:path w="17387570" h="7655559">
                <a:moveTo>
                  <a:pt x="17162313" y="7655079"/>
                </a:moveTo>
                <a:lnTo>
                  <a:pt x="224938" y="7655079"/>
                </a:lnTo>
                <a:lnTo>
                  <a:pt x="179687" y="7650489"/>
                </a:lnTo>
                <a:lnTo>
                  <a:pt x="137502" y="7637330"/>
                </a:lnTo>
                <a:lnTo>
                  <a:pt x="99298" y="7616517"/>
                </a:lnTo>
                <a:lnTo>
                  <a:pt x="65989" y="7588968"/>
                </a:lnTo>
                <a:lnTo>
                  <a:pt x="38491" y="7555598"/>
                </a:lnTo>
                <a:lnTo>
                  <a:pt x="17716" y="7517323"/>
                </a:lnTo>
                <a:lnTo>
                  <a:pt x="4581" y="7475060"/>
                </a:lnTo>
                <a:lnTo>
                  <a:pt x="0" y="7429725"/>
                </a:lnTo>
                <a:lnTo>
                  <a:pt x="0" y="225354"/>
                </a:lnTo>
                <a:lnTo>
                  <a:pt x="4581" y="180019"/>
                </a:lnTo>
                <a:lnTo>
                  <a:pt x="17716" y="137756"/>
                </a:lnTo>
                <a:lnTo>
                  <a:pt x="38491" y="99481"/>
                </a:lnTo>
                <a:lnTo>
                  <a:pt x="65989" y="66111"/>
                </a:lnTo>
                <a:lnTo>
                  <a:pt x="99298" y="38562"/>
                </a:lnTo>
                <a:lnTo>
                  <a:pt x="137502" y="17749"/>
                </a:lnTo>
                <a:lnTo>
                  <a:pt x="179687" y="4590"/>
                </a:lnTo>
                <a:lnTo>
                  <a:pt x="224938" y="0"/>
                </a:lnTo>
                <a:lnTo>
                  <a:pt x="17162313" y="0"/>
                </a:lnTo>
                <a:lnTo>
                  <a:pt x="17207564" y="4590"/>
                </a:lnTo>
                <a:lnTo>
                  <a:pt x="17249749" y="17749"/>
                </a:lnTo>
                <a:lnTo>
                  <a:pt x="17287953" y="38562"/>
                </a:lnTo>
                <a:lnTo>
                  <a:pt x="17321262" y="66111"/>
                </a:lnTo>
                <a:lnTo>
                  <a:pt x="17348761" y="99481"/>
                </a:lnTo>
                <a:lnTo>
                  <a:pt x="17369535" y="137756"/>
                </a:lnTo>
                <a:lnTo>
                  <a:pt x="17382670" y="180019"/>
                </a:lnTo>
                <a:lnTo>
                  <a:pt x="17387252" y="225354"/>
                </a:lnTo>
                <a:lnTo>
                  <a:pt x="17387252" y="7429725"/>
                </a:lnTo>
                <a:lnTo>
                  <a:pt x="17382670" y="7475060"/>
                </a:lnTo>
                <a:lnTo>
                  <a:pt x="17369535" y="7517323"/>
                </a:lnTo>
                <a:lnTo>
                  <a:pt x="17348761" y="7555598"/>
                </a:lnTo>
                <a:lnTo>
                  <a:pt x="17321262" y="7588968"/>
                </a:lnTo>
                <a:lnTo>
                  <a:pt x="17287953" y="7616517"/>
                </a:lnTo>
                <a:lnTo>
                  <a:pt x="17249749" y="7637330"/>
                </a:lnTo>
                <a:lnTo>
                  <a:pt x="17207564" y="7650489"/>
                </a:lnTo>
                <a:lnTo>
                  <a:pt x="17162313" y="7655079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4254908" y="166785"/>
            <a:ext cx="1617980" cy="2067560"/>
          </a:xfrm>
          <a:custGeom>
            <a:avLst/>
            <a:gdLst/>
            <a:ahLst/>
            <a:cxnLst/>
            <a:rect l="l" t="t" r="r" b="b"/>
            <a:pathLst>
              <a:path w="1617980" h="2067560">
                <a:moveTo>
                  <a:pt x="1617458" y="2067407"/>
                </a:moveTo>
                <a:lnTo>
                  <a:pt x="306583" y="2067407"/>
                </a:lnTo>
                <a:lnTo>
                  <a:pt x="248214" y="2066822"/>
                </a:lnTo>
                <a:lnTo>
                  <a:pt x="190809" y="2065318"/>
                </a:lnTo>
                <a:lnTo>
                  <a:pt x="136984" y="2063272"/>
                </a:lnTo>
                <a:lnTo>
                  <a:pt x="89351" y="2061061"/>
                </a:lnTo>
                <a:lnTo>
                  <a:pt x="50524" y="2059062"/>
                </a:lnTo>
                <a:lnTo>
                  <a:pt x="8339" y="2014878"/>
                </a:lnTo>
                <a:lnTo>
                  <a:pt x="7258" y="1971880"/>
                </a:lnTo>
                <a:lnTo>
                  <a:pt x="6068" y="1919964"/>
                </a:lnTo>
                <a:lnTo>
                  <a:pt x="4905" y="1863548"/>
                </a:lnTo>
                <a:lnTo>
                  <a:pt x="3906" y="1807050"/>
                </a:lnTo>
                <a:lnTo>
                  <a:pt x="3206" y="1754888"/>
                </a:lnTo>
                <a:lnTo>
                  <a:pt x="2943" y="1711482"/>
                </a:lnTo>
                <a:lnTo>
                  <a:pt x="1356" y="1016216"/>
                </a:lnTo>
                <a:lnTo>
                  <a:pt x="827" y="247810"/>
                </a:lnTo>
                <a:lnTo>
                  <a:pt x="490" y="107399"/>
                </a:lnTo>
                <a:lnTo>
                  <a:pt x="0" y="3106"/>
                </a:lnTo>
                <a:lnTo>
                  <a:pt x="23783" y="2193"/>
                </a:lnTo>
                <a:lnTo>
                  <a:pt x="85782" y="590"/>
                </a:lnTo>
                <a:lnTo>
                  <a:pt x="171970" y="0"/>
                </a:lnTo>
                <a:lnTo>
                  <a:pt x="285695" y="2543"/>
                </a:lnTo>
                <a:lnTo>
                  <a:pt x="312041" y="2903"/>
                </a:lnTo>
                <a:lnTo>
                  <a:pt x="346510" y="3210"/>
                </a:lnTo>
                <a:lnTo>
                  <a:pt x="436415" y="3676"/>
                </a:lnTo>
                <a:lnTo>
                  <a:pt x="548613" y="3969"/>
                </a:lnTo>
                <a:lnTo>
                  <a:pt x="812698" y="4155"/>
                </a:lnTo>
                <a:lnTo>
                  <a:pt x="1433017" y="3597"/>
                </a:lnTo>
                <a:lnTo>
                  <a:pt x="1478545" y="4050"/>
                </a:lnTo>
                <a:lnTo>
                  <a:pt x="1523888" y="6113"/>
                </a:lnTo>
                <a:lnTo>
                  <a:pt x="1569048" y="9741"/>
                </a:lnTo>
                <a:lnTo>
                  <a:pt x="1614024" y="14889"/>
                </a:lnTo>
                <a:lnTo>
                  <a:pt x="1615741" y="96938"/>
                </a:lnTo>
                <a:lnTo>
                  <a:pt x="1616921" y="201504"/>
                </a:lnTo>
                <a:lnTo>
                  <a:pt x="1617458" y="350213"/>
                </a:lnTo>
                <a:lnTo>
                  <a:pt x="1617458" y="2067407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263247" y="79069"/>
            <a:ext cx="1428750" cy="2147570"/>
          </a:xfrm>
          <a:custGeom>
            <a:avLst/>
            <a:gdLst/>
            <a:ahLst/>
            <a:cxnLst/>
            <a:rect l="l" t="t" r="r" b="b"/>
            <a:pathLst>
              <a:path w="1428750" h="2147570">
                <a:moveTo>
                  <a:pt x="42185" y="2147268"/>
                </a:moveTo>
                <a:lnTo>
                  <a:pt x="0" y="2103084"/>
                </a:lnTo>
                <a:lnTo>
                  <a:pt x="47581" y="2095720"/>
                </a:lnTo>
                <a:lnTo>
                  <a:pt x="42185" y="2147268"/>
                </a:lnTo>
                <a:close/>
              </a:path>
              <a:path w="1428750" h="2147570">
                <a:moveTo>
                  <a:pt x="949841" y="188026"/>
                </a:moveTo>
                <a:lnTo>
                  <a:pt x="949458" y="180478"/>
                </a:lnTo>
                <a:lnTo>
                  <a:pt x="949026" y="164255"/>
                </a:lnTo>
                <a:lnTo>
                  <a:pt x="948996" y="162007"/>
                </a:lnTo>
                <a:lnTo>
                  <a:pt x="949427" y="141633"/>
                </a:lnTo>
                <a:lnTo>
                  <a:pt x="951803" y="124696"/>
                </a:lnTo>
                <a:lnTo>
                  <a:pt x="954271" y="114586"/>
                </a:lnTo>
                <a:lnTo>
                  <a:pt x="955728" y="104200"/>
                </a:lnTo>
                <a:lnTo>
                  <a:pt x="956080" y="93629"/>
                </a:lnTo>
                <a:lnTo>
                  <a:pt x="955237" y="82967"/>
                </a:lnTo>
                <a:lnTo>
                  <a:pt x="956847" y="71890"/>
                </a:lnTo>
                <a:lnTo>
                  <a:pt x="1124057" y="26119"/>
                </a:lnTo>
                <a:lnTo>
                  <a:pt x="1239501" y="16776"/>
                </a:lnTo>
                <a:lnTo>
                  <a:pt x="1418301" y="0"/>
                </a:lnTo>
                <a:lnTo>
                  <a:pt x="1416837" y="12303"/>
                </a:lnTo>
                <a:lnTo>
                  <a:pt x="1416155" y="24792"/>
                </a:lnTo>
                <a:lnTo>
                  <a:pt x="1416300" y="37280"/>
                </a:lnTo>
                <a:lnTo>
                  <a:pt x="1417320" y="49584"/>
                </a:lnTo>
                <a:lnTo>
                  <a:pt x="1418883" y="61082"/>
                </a:lnTo>
                <a:lnTo>
                  <a:pt x="1419895" y="72719"/>
                </a:lnTo>
                <a:lnTo>
                  <a:pt x="1420297" y="82967"/>
                </a:lnTo>
                <a:lnTo>
                  <a:pt x="1420263" y="96222"/>
                </a:lnTo>
                <a:lnTo>
                  <a:pt x="1428602" y="123223"/>
                </a:lnTo>
                <a:lnTo>
                  <a:pt x="1424678" y="162007"/>
                </a:lnTo>
                <a:lnTo>
                  <a:pt x="1157720" y="176298"/>
                </a:lnTo>
                <a:lnTo>
                  <a:pt x="1038827" y="185748"/>
                </a:lnTo>
                <a:lnTo>
                  <a:pt x="995951" y="187474"/>
                </a:lnTo>
                <a:lnTo>
                  <a:pt x="963009" y="188003"/>
                </a:lnTo>
                <a:lnTo>
                  <a:pt x="949841" y="188026"/>
                </a:lnTo>
                <a:close/>
              </a:path>
            </a:pathLst>
          </a:custGeom>
          <a:solidFill>
            <a:srgbClr val="FFA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8121" y="1078997"/>
            <a:ext cx="4913630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9207" y="4314423"/>
            <a:ext cx="16749585" cy="2387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2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/project/index.html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17.jpg"/><Relationship Id="rId5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76089" y="3925177"/>
            <a:ext cx="631190" cy="2390140"/>
          </a:xfrm>
          <a:custGeom>
            <a:avLst/>
            <a:gdLst/>
            <a:ahLst/>
            <a:cxnLst/>
            <a:rect l="l" t="t" r="r" b="b"/>
            <a:pathLst>
              <a:path w="631190" h="2390140">
                <a:moveTo>
                  <a:pt x="0" y="2389573"/>
                </a:moveTo>
                <a:lnTo>
                  <a:pt x="150082" y="2389573"/>
                </a:lnTo>
                <a:lnTo>
                  <a:pt x="308772" y="1588451"/>
                </a:lnTo>
                <a:lnTo>
                  <a:pt x="419377" y="1043447"/>
                </a:lnTo>
                <a:lnTo>
                  <a:pt x="509649" y="608693"/>
                </a:lnTo>
                <a:lnTo>
                  <a:pt x="537674" y="471759"/>
                </a:lnTo>
                <a:lnTo>
                  <a:pt x="577598" y="271737"/>
                </a:lnTo>
                <a:lnTo>
                  <a:pt x="630718" y="0"/>
                </a:lnTo>
                <a:lnTo>
                  <a:pt x="467008" y="0"/>
                </a:lnTo>
                <a:lnTo>
                  <a:pt x="459571" y="49173"/>
                </a:lnTo>
                <a:lnTo>
                  <a:pt x="451471" y="99962"/>
                </a:lnTo>
                <a:lnTo>
                  <a:pt x="442787" y="152096"/>
                </a:lnTo>
                <a:lnTo>
                  <a:pt x="433603" y="205307"/>
                </a:lnTo>
                <a:lnTo>
                  <a:pt x="423998" y="259326"/>
                </a:lnTo>
                <a:lnTo>
                  <a:pt x="414054" y="313885"/>
                </a:lnTo>
                <a:lnTo>
                  <a:pt x="393474" y="423542"/>
                </a:lnTo>
                <a:lnTo>
                  <a:pt x="372512" y="532127"/>
                </a:lnTo>
                <a:lnTo>
                  <a:pt x="332039" y="737475"/>
                </a:lnTo>
                <a:lnTo>
                  <a:pt x="199176" y="1417819"/>
                </a:lnTo>
                <a:lnTo>
                  <a:pt x="124782" y="1790942"/>
                </a:lnTo>
                <a:lnTo>
                  <a:pt x="71820" y="2050439"/>
                </a:lnTo>
                <a:lnTo>
                  <a:pt x="30967" y="2245686"/>
                </a:lnTo>
                <a:lnTo>
                  <a:pt x="0" y="2389573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40921" y="3925177"/>
            <a:ext cx="722630" cy="2402205"/>
          </a:xfrm>
          <a:custGeom>
            <a:avLst/>
            <a:gdLst/>
            <a:ahLst/>
            <a:cxnLst/>
            <a:rect l="l" t="t" r="r" b="b"/>
            <a:pathLst>
              <a:path w="722629" h="2402204">
                <a:moveTo>
                  <a:pt x="245663" y="2401703"/>
                </a:moveTo>
                <a:lnTo>
                  <a:pt x="255034" y="2348482"/>
                </a:lnTo>
                <a:lnTo>
                  <a:pt x="263923" y="2296383"/>
                </a:lnTo>
                <a:lnTo>
                  <a:pt x="280618" y="2194749"/>
                </a:lnTo>
                <a:lnTo>
                  <a:pt x="312195" y="1996093"/>
                </a:lnTo>
                <a:lnTo>
                  <a:pt x="328517" y="1895846"/>
                </a:lnTo>
                <a:lnTo>
                  <a:pt x="337126" y="1844788"/>
                </a:lnTo>
                <a:lnTo>
                  <a:pt x="346153" y="1792839"/>
                </a:lnTo>
                <a:lnTo>
                  <a:pt x="355690" y="1739796"/>
                </a:lnTo>
                <a:lnTo>
                  <a:pt x="365825" y="1685459"/>
                </a:lnTo>
                <a:lnTo>
                  <a:pt x="376648" y="1629625"/>
                </a:lnTo>
                <a:lnTo>
                  <a:pt x="396496" y="1530850"/>
                </a:lnTo>
                <a:lnTo>
                  <a:pt x="416841" y="1432188"/>
                </a:lnTo>
                <a:lnTo>
                  <a:pt x="437623" y="1333560"/>
                </a:lnTo>
                <a:lnTo>
                  <a:pt x="469475" y="1185509"/>
                </a:lnTo>
                <a:lnTo>
                  <a:pt x="590033" y="637484"/>
                </a:lnTo>
                <a:lnTo>
                  <a:pt x="633931" y="434411"/>
                </a:lnTo>
                <a:lnTo>
                  <a:pt x="666383" y="280158"/>
                </a:lnTo>
                <a:lnTo>
                  <a:pt x="687676" y="176247"/>
                </a:lnTo>
                <a:lnTo>
                  <a:pt x="704285" y="93183"/>
                </a:lnTo>
                <a:lnTo>
                  <a:pt x="722061" y="0"/>
                </a:lnTo>
                <a:lnTo>
                  <a:pt x="455241" y="0"/>
                </a:lnTo>
                <a:lnTo>
                  <a:pt x="391079" y="285146"/>
                </a:lnTo>
                <a:lnTo>
                  <a:pt x="325559" y="569873"/>
                </a:lnTo>
                <a:lnTo>
                  <a:pt x="320977" y="610506"/>
                </a:lnTo>
                <a:lnTo>
                  <a:pt x="316029" y="651943"/>
                </a:lnTo>
                <a:lnTo>
                  <a:pt x="310725" y="694163"/>
                </a:lnTo>
                <a:lnTo>
                  <a:pt x="305075" y="737145"/>
                </a:lnTo>
                <a:lnTo>
                  <a:pt x="299088" y="780867"/>
                </a:lnTo>
                <a:lnTo>
                  <a:pt x="292775" y="825309"/>
                </a:lnTo>
                <a:lnTo>
                  <a:pt x="286146" y="870451"/>
                </a:lnTo>
                <a:lnTo>
                  <a:pt x="271974" y="962747"/>
                </a:lnTo>
                <a:lnTo>
                  <a:pt x="256653" y="1057588"/>
                </a:lnTo>
                <a:lnTo>
                  <a:pt x="240260" y="1154807"/>
                </a:lnTo>
                <a:lnTo>
                  <a:pt x="222873" y="1254236"/>
                </a:lnTo>
                <a:lnTo>
                  <a:pt x="204571" y="1355708"/>
                </a:lnTo>
                <a:lnTo>
                  <a:pt x="185432" y="1459055"/>
                </a:lnTo>
                <a:lnTo>
                  <a:pt x="155325" y="1617227"/>
                </a:lnTo>
                <a:lnTo>
                  <a:pt x="123774" y="1778677"/>
                </a:lnTo>
                <a:lnTo>
                  <a:pt x="79916" y="1998068"/>
                </a:lnTo>
                <a:lnTo>
                  <a:pt x="0" y="2389584"/>
                </a:lnTo>
                <a:lnTo>
                  <a:pt x="175849" y="2389584"/>
                </a:lnTo>
                <a:lnTo>
                  <a:pt x="193697" y="2390307"/>
                </a:lnTo>
                <a:lnTo>
                  <a:pt x="211396" y="2392523"/>
                </a:lnTo>
                <a:lnTo>
                  <a:pt x="228774" y="2396299"/>
                </a:lnTo>
                <a:lnTo>
                  <a:pt x="245663" y="2401703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32152" y="3925177"/>
            <a:ext cx="768350" cy="2409825"/>
          </a:xfrm>
          <a:custGeom>
            <a:avLst/>
            <a:gdLst/>
            <a:ahLst/>
            <a:cxnLst/>
            <a:rect l="l" t="t" r="r" b="b"/>
            <a:pathLst>
              <a:path w="768350" h="2409825">
                <a:moveTo>
                  <a:pt x="0" y="2409466"/>
                </a:moveTo>
                <a:lnTo>
                  <a:pt x="24368" y="2400900"/>
                </a:lnTo>
                <a:lnTo>
                  <a:pt x="49543" y="2394668"/>
                </a:lnTo>
                <a:lnTo>
                  <a:pt x="75354" y="2390862"/>
                </a:lnTo>
                <a:lnTo>
                  <a:pt x="101630" y="2389573"/>
                </a:lnTo>
                <a:lnTo>
                  <a:pt x="310277" y="2389573"/>
                </a:lnTo>
                <a:lnTo>
                  <a:pt x="349551" y="2193667"/>
                </a:lnTo>
                <a:lnTo>
                  <a:pt x="417153" y="1850177"/>
                </a:lnTo>
                <a:lnTo>
                  <a:pt x="502603" y="1406557"/>
                </a:lnTo>
                <a:lnTo>
                  <a:pt x="768032" y="0"/>
                </a:lnTo>
                <a:lnTo>
                  <a:pt x="485558" y="0"/>
                </a:lnTo>
                <a:lnTo>
                  <a:pt x="399423" y="421026"/>
                </a:lnTo>
                <a:lnTo>
                  <a:pt x="357075" y="631224"/>
                </a:lnTo>
                <a:lnTo>
                  <a:pt x="337748" y="729891"/>
                </a:lnTo>
                <a:lnTo>
                  <a:pt x="319641" y="825031"/>
                </a:lnTo>
                <a:lnTo>
                  <a:pt x="302745" y="917216"/>
                </a:lnTo>
                <a:lnTo>
                  <a:pt x="287053" y="1007015"/>
                </a:lnTo>
                <a:lnTo>
                  <a:pt x="279655" y="1051199"/>
                </a:lnTo>
                <a:lnTo>
                  <a:pt x="272555" y="1095001"/>
                </a:lnTo>
                <a:lnTo>
                  <a:pt x="265752" y="1138492"/>
                </a:lnTo>
                <a:lnTo>
                  <a:pt x="259244" y="1181744"/>
                </a:lnTo>
                <a:lnTo>
                  <a:pt x="253031" y="1224828"/>
                </a:lnTo>
                <a:lnTo>
                  <a:pt x="247111" y="1267815"/>
                </a:lnTo>
                <a:lnTo>
                  <a:pt x="233563" y="1341045"/>
                </a:lnTo>
                <a:lnTo>
                  <a:pt x="220548" y="1406722"/>
                </a:lnTo>
                <a:lnTo>
                  <a:pt x="207997" y="1465821"/>
                </a:lnTo>
                <a:lnTo>
                  <a:pt x="195842" y="1519316"/>
                </a:lnTo>
                <a:lnTo>
                  <a:pt x="184015" y="1568180"/>
                </a:lnTo>
                <a:lnTo>
                  <a:pt x="172447" y="1613386"/>
                </a:lnTo>
                <a:lnTo>
                  <a:pt x="161070" y="1655909"/>
                </a:lnTo>
                <a:lnTo>
                  <a:pt x="127403" y="1777112"/>
                </a:lnTo>
                <a:lnTo>
                  <a:pt x="116107" y="1818637"/>
                </a:lnTo>
                <a:lnTo>
                  <a:pt x="104661" y="1862346"/>
                </a:lnTo>
                <a:lnTo>
                  <a:pt x="92997" y="1909213"/>
                </a:lnTo>
                <a:lnTo>
                  <a:pt x="81045" y="1960212"/>
                </a:lnTo>
                <a:lnTo>
                  <a:pt x="68739" y="2016316"/>
                </a:lnTo>
                <a:lnTo>
                  <a:pt x="52277" y="2111803"/>
                </a:lnTo>
                <a:lnTo>
                  <a:pt x="0" y="2409466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86610" y="5882925"/>
            <a:ext cx="111760" cy="432434"/>
          </a:xfrm>
          <a:custGeom>
            <a:avLst/>
            <a:gdLst/>
            <a:ahLst/>
            <a:cxnLst/>
            <a:rect l="l" t="t" r="r" b="b"/>
            <a:pathLst>
              <a:path w="111759" h="432435">
                <a:moveTo>
                  <a:pt x="0" y="431826"/>
                </a:moveTo>
                <a:lnTo>
                  <a:pt x="51544" y="431826"/>
                </a:lnTo>
                <a:lnTo>
                  <a:pt x="66042" y="359064"/>
                </a:lnTo>
                <a:lnTo>
                  <a:pt x="79167" y="289943"/>
                </a:lnTo>
                <a:lnTo>
                  <a:pt x="90554" y="225565"/>
                </a:lnTo>
                <a:lnTo>
                  <a:pt x="99837" y="167027"/>
                </a:lnTo>
                <a:lnTo>
                  <a:pt x="106650" y="115429"/>
                </a:lnTo>
                <a:lnTo>
                  <a:pt x="110627" y="71869"/>
                </a:lnTo>
                <a:lnTo>
                  <a:pt x="111405" y="37448"/>
                </a:lnTo>
                <a:lnTo>
                  <a:pt x="108615" y="13263"/>
                </a:lnTo>
                <a:lnTo>
                  <a:pt x="101894" y="414"/>
                </a:lnTo>
                <a:lnTo>
                  <a:pt x="90876" y="0"/>
                </a:lnTo>
                <a:lnTo>
                  <a:pt x="68087" y="105715"/>
                </a:lnTo>
                <a:lnTo>
                  <a:pt x="36884" y="253175"/>
                </a:lnTo>
                <a:lnTo>
                  <a:pt x="0" y="431826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00324" y="3925177"/>
            <a:ext cx="668020" cy="3117215"/>
          </a:xfrm>
          <a:custGeom>
            <a:avLst/>
            <a:gdLst/>
            <a:ahLst/>
            <a:cxnLst/>
            <a:rect l="l" t="t" r="r" b="b"/>
            <a:pathLst>
              <a:path w="668020" h="3117215">
                <a:moveTo>
                  <a:pt x="39563" y="3116741"/>
                </a:moveTo>
                <a:lnTo>
                  <a:pt x="103966" y="3087619"/>
                </a:lnTo>
                <a:lnTo>
                  <a:pt x="125484" y="3042680"/>
                </a:lnTo>
                <a:lnTo>
                  <a:pt x="152662" y="2890804"/>
                </a:lnTo>
                <a:lnTo>
                  <a:pt x="532843" y="738574"/>
                </a:lnTo>
                <a:lnTo>
                  <a:pt x="595552" y="390315"/>
                </a:lnTo>
                <a:lnTo>
                  <a:pt x="667631" y="0"/>
                </a:lnTo>
                <a:lnTo>
                  <a:pt x="603421" y="0"/>
                </a:lnTo>
                <a:lnTo>
                  <a:pt x="549141" y="249945"/>
                </a:lnTo>
                <a:lnTo>
                  <a:pt x="474351" y="600003"/>
                </a:lnTo>
                <a:lnTo>
                  <a:pt x="422134" y="850492"/>
                </a:lnTo>
                <a:lnTo>
                  <a:pt x="381281" y="1051348"/>
                </a:lnTo>
                <a:lnTo>
                  <a:pt x="370530" y="1105825"/>
                </a:lnTo>
                <a:lnTo>
                  <a:pt x="360566" y="1158195"/>
                </a:lnTo>
                <a:lnTo>
                  <a:pt x="351291" y="1208737"/>
                </a:lnTo>
                <a:lnTo>
                  <a:pt x="342609" y="1257728"/>
                </a:lnTo>
                <a:lnTo>
                  <a:pt x="334423" y="1305449"/>
                </a:lnTo>
                <a:lnTo>
                  <a:pt x="319154" y="1398189"/>
                </a:lnTo>
                <a:lnTo>
                  <a:pt x="282901" y="1627288"/>
                </a:lnTo>
                <a:lnTo>
                  <a:pt x="267139" y="1723676"/>
                </a:lnTo>
                <a:lnTo>
                  <a:pt x="258602" y="1774002"/>
                </a:lnTo>
                <a:lnTo>
                  <a:pt x="249497" y="1826121"/>
                </a:lnTo>
                <a:lnTo>
                  <a:pt x="239730" y="1880311"/>
                </a:lnTo>
                <a:lnTo>
                  <a:pt x="229202" y="1936850"/>
                </a:lnTo>
                <a:lnTo>
                  <a:pt x="219788" y="1985705"/>
                </a:lnTo>
                <a:lnTo>
                  <a:pt x="209944" y="2035223"/>
                </a:lnTo>
                <a:lnTo>
                  <a:pt x="199719" y="2085316"/>
                </a:lnTo>
                <a:lnTo>
                  <a:pt x="178323" y="2186879"/>
                </a:lnTo>
                <a:lnTo>
                  <a:pt x="155987" y="2289696"/>
                </a:lnTo>
                <a:lnTo>
                  <a:pt x="76058" y="2649366"/>
                </a:lnTo>
                <a:lnTo>
                  <a:pt x="54328" y="2749196"/>
                </a:lnTo>
                <a:lnTo>
                  <a:pt x="33805" y="2846445"/>
                </a:lnTo>
                <a:lnTo>
                  <a:pt x="24118" y="2893883"/>
                </a:lnTo>
                <a:lnTo>
                  <a:pt x="14879" y="2940413"/>
                </a:lnTo>
                <a:lnTo>
                  <a:pt x="0" y="3058008"/>
                </a:lnTo>
                <a:lnTo>
                  <a:pt x="9743" y="3096378"/>
                </a:lnTo>
                <a:lnTo>
                  <a:pt x="39563" y="3116741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408557" y="4319662"/>
            <a:ext cx="457834" cy="1995170"/>
          </a:xfrm>
          <a:custGeom>
            <a:avLst/>
            <a:gdLst/>
            <a:ahLst/>
            <a:cxnLst/>
            <a:rect l="l" t="t" r="r" b="b"/>
            <a:pathLst>
              <a:path w="457834" h="1995170">
                <a:moveTo>
                  <a:pt x="0" y="1995089"/>
                </a:moveTo>
                <a:lnTo>
                  <a:pt x="55256" y="1995089"/>
                </a:lnTo>
                <a:lnTo>
                  <a:pt x="72147" y="1994684"/>
                </a:lnTo>
                <a:lnTo>
                  <a:pt x="88860" y="1993588"/>
                </a:lnTo>
                <a:lnTo>
                  <a:pt x="98482" y="1942178"/>
                </a:lnTo>
                <a:lnTo>
                  <a:pt x="329621" y="691704"/>
                </a:lnTo>
                <a:lnTo>
                  <a:pt x="402497" y="305595"/>
                </a:lnTo>
                <a:lnTo>
                  <a:pt x="457806" y="20451"/>
                </a:lnTo>
                <a:lnTo>
                  <a:pt x="457806" y="8445"/>
                </a:lnTo>
                <a:lnTo>
                  <a:pt x="457589" y="0"/>
                </a:lnTo>
                <a:lnTo>
                  <a:pt x="447288" y="34376"/>
                </a:lnTo>
                <a:lnTo>
                  <a:pt x="415540" y="145153"/>
                </a:lnTo>
                <a:lnTo>
                  <a:pt x="393736" y="224977"/>
                </a:lnTo>
                <a:lnTo>
                  <a:pt x="371486" y="309206"/>
                </a:lnTo>
                <a:lnTo>
                  <a:pt x="348846" y="397521"/>
                </a:lnTo>
                <a:lnTo>
                  <a:pt x="325871" y="489601"/>
                </a:lnTo>
                <a:lnTo>
                  <a:pt x="302616" y="585127"/>
                </a:lnTo>
                <a:lnTo>
                  <a:pt x="279137" y="683780"/>
                </a:lnTo>
                <a:lnTo>
                  <a:pt x="255488" y="785239"/>
                </a:lnTo>
                <a:lnTo>
                  <a:pt x="231725" y="889185"/>
                </a:lnTo>
                <a:lnTo>
                  <a:pt x="207904" y="995298"/>
                </a:lnTo>
                <a:lnTo>
                  <a:pt x="172183" y="1157832"/>
                </a:lnTo>
                <a:lnTo>
                  <a:pt x="136641" y="1323444"/>
                </a:lnTo>
                <a:lnTo>
                  <a:pt x="101465" y="1491055"/>
                </a:lnTo>
                <a:lnTo>
                  <a:pt x="66842" y="1659585"/>
                </a:lnTo>
                <a:lnTo>
                  <a:pt x="32958" y="1827956"/>
                </a:lnTo>
                <a:lnTo>
                  <a:pt x="0" y="1995089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22786" y="3929711"/>
            <a:ext cx="342265" cy="1749425"/>
          </a:xfrm>
          <a:custGeom>
            <a:avLst/>
            <a:gdLst/>
            <a:ahLst/>
            <a:cxnLst/>
            <a:rect l="l" t="t" r="r" b="b"/>
            <a:pathLst>
              <a:path w="342265" h="1749425">
                <a:moveTo>
                  <a:pt x="0" y="1749145"/>
                </a:moveTo>
                <a:lnTo>
                  <a:pt x="19780" y="1651110"/>
                </a:lnTo>
                <a:lnTo>
                  <a:pt x="88295" y="1306190"/>
                </a:lnTo>
                <a:lnTo>
                  <a:pt x="342155" y="0"/>
                </a:lnTo>
                <a:lnTo>
                  <a:pt x="302420" y="8055"/>
                </a:lnTo>
                <a:lnTo>
                  <a:pt x="264209" y="19913"/>
                </a:lnTo>
                <a:lnTo>
                  <a:pt x="227729" y="35364"/>
                </a:lnTo>
                <a:lnTo>
                  <a:pt x="193189" y="54202"/>
                </a:lnTo>
                <a:lnTo>
                  <a:pt x="125767" y="382956"/>
                </a:lnTo>
                <a:lnTo>
                  <a:pt x="83794" y="582661"/>
                </a:lnTo>
                <a:lnTo>
                  <a:pt x="37822" y="796360"/>
                </a:lnTo>
                <a:lnTo>
                  <a:pt x="0" y="968404"/>
                </a:lnTo>
                <a:lnTo>
                  <a:pt x="0" y="1749145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3037" y="6075505"/>
            <a:ext cx="87613" cy="23924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1823256" y="5886744"/>
            <a:ext cx="43180" cy="207010"/>
          </a:xfrm>
          <a:custGeom>
            <a:avLst/>
            <a:gdLst/>
            <a:ahLst/>
            <a:cxnLst/>
            <a:rect l="l" t="t" r="r" b="b"/>
            <a:pathLst>
              <a:path w="43179" h="207010">
                <a:moveTo>
                  <a:pt x="0" y="206438"/>
                </a:moveTo>
                <a:lnTo>
                  <a:pt x="18343" y="164275"/>
                </a:lnTo>
                <a:lnTo>
                  <a:pt x="31871" y="119782"/>
                </a:lnTo>
                <a:lnTo>
                  <a:pt x="40240" y="73277"/>
                </a:lnTo>
                <a:lnTo>
                  <a:pt x="43106" y="25077"/>
                </a:lnTo>
                <a:lnTo>
                  <a:pt x="43106" y="0"/>
                </a:lnTo>
                <a:lnTo>
                  <a:pt x="0" y="206438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29747" y="3925602"/>
            <a:ext cx="672465" cy="2389505"/>
          </a:xfrm>
          <a:custGeom>
            <a:avLst/>
            <a:gdLst/>
            <a:ahLst/>
            <a:cxnLst/>
            <a:rect l="l" t="t" r="r" b="b"/>
            <a:pathLst>
              <a:path w="672465" h="2389504">
                <a:moveTo>
                  <a:pt x="0" y="2389149"/>
                </a:moveTo>
                <a:lnTo>
                  <a:pt x="210436" y="2389149"/>
                </a:lnTo>
                <a:lnTo>
                  <a:pt x="219823" y="2338469"/>
                </a:lnTo>
                <a:lnTo>
                  <a:pt x="276636" y="2035769"/>
                </a:lnTo>
                <a:lnTo>
                  <a:pt x="344070" y="1684850"/>
                </a:lnTo>
                <a:lnTo>
                  <a:pt x="412878" y="1335158"/>
                </a:lnTo>
                <a:lnTo>
                  <a:pt x="493383" y="935428"/>
                </a:lnTo>
                <a:lnTo>
                  <a:pt x="576082" y="533843"/>
                </a:lnTo>
                <a:lnTo>
                  <a:pt x="672005" y="77551"/>
                </a:lnTo>
                <a:lnTo>
                  <a:pt x="632923" y="52174"/>
                </a:lnTo>
                <a:lnTo>
                  <a:pt x="590901" y="31383"/>
                </a:lnTo>
                <a:lnTo>
                  <a:pt x="546288" y="15525"/>
                </a:lnTo>
                <a:lnTo>
                  <a:pt x="499432" y="4948"/>
                </a:lnTo>
                <a:lnTo>
                  <a:pt x="450682" y="0"/>
                </a:lnTo>
                <a:lnTo>
                  <a:pt x="369770" y="398390"/>
                </a:lnTo>
                <a:lnTo>
                  <a:pt x="271958" y="888534"/>
                </a:lnTo>
                <a:lnTo>
                  <a:pt x="261709" y="942069"/>
                </a:lnTo>
                <a:lnTo>
                  <a:pt x="252095" y="995103"/>
                </a:lnTo>
                <a:lnTo>
                  <a:pt x="243032" y="1047658"/>
                </a:lnTo>
                <a:lnTo>
                  <a:pt x="234435" y="1099757"/>
                </a:lnTo>
                <a:lnTo>
                  <a:pt x="226220" y="1151420"/>
                </a:lnTo>
                <a:lnTo>
                  <a:pt x="218304" y="1202669"/>
                </a:lnTo>
                <a:lnTo>
                  <a:pt x="195498" y="1354157"/>
                </a:lnTo>
                <a:lnTo>
                  <a:pt x="180239" y="1453482"/>
                </a:lnTo>
                <a:lnTo>
                  <a:pt x="172340" y="1502710"/>
                </a:lnTo>
                <a:lnTo>
                  <a:pt x="164150" y="1551677"/>
                </a:lnTo>
                <a:lnTo>
                  <a:pt x="155583" y="1600406"/>
                </a:lnTo>
                <a:lnTo>
                  <a:pt x="146556" y="1648917"/>
                </a:lnTo>
                <a:lnTo>
                  <a:pt x="118254" y="1795464"/>
                </a:lnTo>
                <a:lnTo>
                  <a:pt x="69831" y="2041562"/>
                </a:lnTo>
                <a:lnTo>
                  <a:pt x="0" y="2389149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416098" y="3925188"/>
            <a:ext cx="1419860" cy="2390140"/>
          </a:xfrm>
          <a:custGeom>
            <a:avLst/>
            <a:gdLst/>
            <a:ahLst/>
            <a:cxnLst/>
            <a:rect l="l" t="t" r="r" b="b"/>
            <a:pathLst>
              <a:path w="1419859" h="2390140">
                <a:moveTo>
                  <a:pt x="636308" y="0"/>
                </a:moveTo>
                <a:lnTo>
                  <a:pt x="470992" y="0"/>
                </a:lnTo>
                <a:lnTo>
                  <a:pt x="207835" y="1257350"/>
                </a:lnTo>
                <a:lnTo>
                  <a:pt x="159067" y="1497457"/>
                </a:lnTo>
                <a:lnTo>
                  <a:pt x="122288" y="1683448"/>
                </a:lnTo>
                <a:lnTo>
                  <a:pt x="96266" y="1818690"/>
                </a:lnTo>
                <a:lnTo>
                  <a:pt x="86969" y="1868754"/>
                </a:lnTo>
                <a:lnTo>
                  <a:pt x="77863" y="1919414"/>
                </a:lnTo>
                <a:lnTo>
                  <a:pt x="68922" y="1970595"/>
                </a:lnTo>
                <a:lnTo>
                  <a:pt x="51435" y="2074227"/>
                </a:lnTo>
                <a:lnTo>
                  <a:pt x="0" y="2389568"/>
                </a:lnTo>
                <a:lnTo>
                  <a:pt x="171208" y="2389568"/>
                </a:lnTo>
                <a:lnTo>
                  <a:pt x="191300" y="2290241"/>
                </a:lnTo>
                <a:lnTo>
                  <a:pt x="346265" y="1537855"/>
                </a:lnTo>
                <a:lnTo>
                  <a:pt x="377037" y="1383957"/>
                </a:lnTo>
                <a:lnTo>
                  <a:pt x="407352" y="1228280"/>
                </a:lnTo>
                <a:lnTo>
                  <a:pt x="443966" y="1035100"/>
                </a:lnTo>
                <a:lnTo>
                  <a:pt x="636308" y="0"/>
                </a:lnTo>
                <a:close/>
              </a:path>
              <a:path w="1419859" h="2390140">
                <a:moveTo>
                  <a:pt x="945095" y="0"/>
                </a:moveTo>
                <a:lnTo>
                  <a:pt x="831773" y="0"/>
                </a:lnTo>
                <a:lnTo>
                  <a:pt x="750633" y="463702"/>
                </a:lnTo>
                <a:lnTo>
                  <a:pt x="734250" y="553847"/>
                </a:lnTo>
                <a:lnTo>
                  <a:pt x="718172" y="639152"/>
                </a:lnTo>
                <a:lnTo>
                  <a:pt x="708469" y="688898"/>
                </a:lnTo>
                <a:lnTo>
                  <a:pt x="698474" y="738847"/>
                </a:lnTo>
                <a:lnTo>
                  <a:pt x="677786" y="839241"/>
                </a:lnTo>
                <a:lnTo>
                  <a:pt x="656336" y="940003"/>
                </a:lnTo>
                <a:lnTo>
                  <a:pt x="634365" y="1040853"/>
                </a:lnTo>
                <a:lnTo>
                  <a:pt x="556780" y="1389938"/>
                </a:lnTo>
                <a:lnTo>
                  <a:pt x="525005" y="1535417"/>
                </a:lnTo>
                <a:lnTo>
                  <a:pt x="504913" y="1630248"/>
                </a:lnTo>
                <a:lnTo>
                  <a:pt x="485952" y="1723009"/>
                </a:lnTo>
                <a:lnTo>
                  <a:pt x="476986" y="1768500"/>
                </a:lnTo>
                <a:lnTo>
                  <a:pt x="466559" y="1822678"/>
                </a:lnTo>
                <a:lnTo>
                  <a:pt x="446633" y="1929422"/>
                </a:lnTo>
                <a:lnTo>
                  <a:pt x="427799" y="2034247"/>
                </a:lnTo>
                <a:lnTo>
                  <a:pt x="409917" y="2137397"/>
                </a:lnTo>
                <a:lnTo>
                  <a:pt x="392823" y="2239124"/>
                </a:lnTo>
                <a:lnTo>
                  <a:pt x="368350" y="2389568"/>
                </a:lnTo>
                <a:lnTo>
                  <a:pt x="513588" y="2389568"/>
                </a:lnTo>
                <a:lnTo>
                  <a:pt x="582599" y="2053526"/>
                </a:lnTo>
                <a:lnTo>
                  <a:pt x="592950" y="1968017"/>
                </a:lnTo>
                <a:lnTo>
                  <a:pt x="604329" y="1880577"/>
                </a:lnTo>
                <a:lnTo>
                  <a:pt x="616661" y="1791271"/>
                </a:lnTo>
                <a:lnTo>
                  <a:pt x="629920" y="1700174"/>
                </a:lnTo>
                <a:lnTo>
                  <a:pt x="644067" y="1607350"/>
                </a:lnTo>
                <a:lnTo>
                  <a:pt x="659066" y="1512862"/>
                </a:lnTo>
                <a:lnTo>
                  <a:pt x="674852" y="1416799"/>
                </a:lnTo>
                <a:lnTo>
                  <a:pt x="691400" y="1319212"/>
                </a:lnTo>
                <a:lnTo>
                  <a:pt x="708672" y="1220190"/>
                </a:lnTo>
                <a:lnTo>
                  <a:pt x="726605" y="1119784"/>
                </a:lnTo>
                <a:lnTo>
                  <a:pt x="754697" y="966749"/>
                </a:lnTo>
                <a:lnTo>
                  <a:pt x="784059" y="811009"/>
                </a:lnTo>
                <a:lnTo>
                  <a:pt x="824953" y="599567"/>
                </a:lnTo>
                <a:lnTo>
                  <a:pt x="867524" y="384276"/>
                </a:lnTo>
                <a:lnTo>
                  <a:pt x="945095" y="0"/>
                </a:lnTo>
                <a:close/>
              </a:path>
              <a:path w="1419859" h="2390140">
                <a:moveTo>
                  <a:pt x="1419733" y="0"/>
                </a:moveTo>
                <a:lnTo>
                  <a:pt x="1160983" y="0"/>
                </a:lnTo>
                <a:lnTo>
                  <a:pt x="1140002" y="104635"/>
                </a:lnTo>
                <a:lnTo>
                  <a:pt x="1109281" y="260781"/>
                </a:lnTo>
                <a:lnTo>
                  <a:pt x="1079614" y="415734"/>
                </a:lnTo>
                <a:lnTo>
                  <a:pt x="1060513" y="518287"/>
                </a:lnTo>
                <a:lnTo>
                  <a:pt x="1042035" y="620153"/>
                </a:lnTo>
                <a:lnTo>
                  <a:pt x="1024204" y="721296"/>
                </a:lnTo>
                <a:lnTo>
                  <a:pt x="1007097" y="821626"/>
                </a:lnTo>
                <a:lnTo>
                  <a:pt x="990765" y="921092"/>
                </a:lnTo>
                <a:lnTo>
                  <a:pt x="975245" y="1019632"/>
                </a:lnTo>
                <a:lnTo>
                  <a:pt x="960615" y="1117193"/>
                </a:lnTo>
                <a:lnTo>
                  <a:pt x="946924" y="1213713"/>
                </a:lnTo>
                <a:lnTo>
                  <a:pt x="935520" y="1238758"/>
                </a:lnTo>
                <a:lnTo>
                  <a:pt x="911898" y="1300200"/>
                </a:lnTo>
                <a:lnTo>
                  <a:pt x="899680" y="1336573"/>
                </a:lnTo>
                <a:lnTo>
                  <a:pt x="887183" y="1376730"/>
                </a:lnTo>
                <a:lnTo>
                  <a:pt x="874420" y="1420634"/>
                </a:lnTo>
                <a:lnTo>
                  <a:pt x="861402" y="1468297"/>
                </a:lnTo>
                <a:lnTo>
                  <a:pt x="848106" y="1519720"/>
                </a:lnTo>
                <a:lnTo>
                  <a:pt x="834542" y="1574876"/>
                </a:lnTo>
                <a:lnTo>
                  <a:pt x="820724" y="1633778"/>
                </a:lnTo>
                <a:lnTo>
                  <a:pt x="806627" y="1696415"/>
                </a:lnTo>
                <a:lnTo>
                  <a:pt x="792289" y="1762772"/>
                </a:lnTo>
                <a:lnTo>
                  <a:pt x="777684" y="1832851"/>
                </a:lnTo>
                <a:lnTo>
                  <a:pt x="772642" y="1878558"/>
                </a:lnTo>
                <a:lnTo>
                  <a:pt x="767219" y="1925307"/>
                </a:lnTo>
                <a:lnTo>
                  <a:pt x="761428" y="1973072"/>
                </a:lnTo>
                <a:lnTo>
                  <a:pt x="755269" y="2021852"/>
                </a:lnTo>
                <a:lnTo>
                  <a:pt x="748741" y="2071611"/>
                </a:lnTo>
                <a:lnTo>
                  <a:pt x="741870" y="2122322"/>
                </a:lnTo>
                <a:lnTo>
                  <a:pt x="734656" y="2173986"/>
                </a:lnTo>
                <a:lnTo>
                  <a:pt x="719226" y="2280031"/>
                </a:lnTo>
                <a:lnTo>
                  <a:pt x="702513" y="2389568"/>
                </a:lnTo>
                <a:lnTo>
                  <a:pt x="958392" y="2389568"/>
                </a:lnTo>
                <a:lnTo>
                  <a:pt x="969111" y="2339746"/>
                </a:lnTo>
                <a:lnTo>
                  <a:pt x="980059" y="2290076"/>
                </a:lnTo>
                <a:lnTo>
                  <a:pt x="991260" y="2240572"/>
                </a:lnTo>
                <a:lnTo>
                  <a:pt x="1002728" y="2191220"/>
                </a:lnTo>
                <a:lnTo>
                  <a:pt x="1014488" y="2141982"/>
                </a:lnTo>
                <a:lnTo>
                  <a:pt x="1026566" y="2092858"/>
                </a:lnTo>
                <a:lnTo>
                  <a:pt x="1038974" y="2043823"/>
                </a:lnTo>
                <a:lnTo>
                  <a:pt x="1051737" y="1994890"/>
                </a:lnTo>
                <a:lnTo>
                  <a:pt x="1064856" y="1946008"/>
                </a:lnTo>
                <a:lnTo>
                  <a:pt x="1078382" y="1897202"/>
                </a:lnTo>
                <a:lnTo>
                  <a:pt x="1083449" y="1852993"/>
                </a:lnTo>
                <a:lnTo>
                  <a:pt x="1088834" y="1808289"/>
                </a:lnTo>
                <a:lnTo>
                  <a:pt x="1094549" y="1763102"/>
                </a:lnTo>
                <a:lnTo>
                  <a:pt x="1100569" y="1717446"/>
                </a:lnTo>
                <a:lnTo>
                  <a:pt x="1106893" y="1671345"/>
                </a:lnTo>
                <a:lnTo>
                  <a:pt x="1113497" y="1624799"/>
                </a:lnTo>
                <a:lnTo>
                  <a:pt x="1120381" y="1577848"/>
                </a:lnTo>
                <a:lnTo>
                  <a:pt x="1134948" y="1482725"/>
                </a:lnTo>
                <a:lnTo>
                  <a:pt x="1150518" y="1386128"/>
                </a:lnTo>
                <a:lnTo>
                  <a:pt x="1167015" y="1288161"/>
                </a:lnTo>
                <a:lnTo>
                  <a:pt x="1184363" y="1188948"/>
                </a:lnTo>
                <a:lnTo>
                  <a:pt x="1202474" y="1088631"/>
                </a:lnTo>
                <a:lnTo>
                  <a:pt x="1221282" y="987336"/>
                </a:lnTo>
                <a:lnTo>
                  <a:pt x="1250619" y="833805"/>
                </a:lnTo>
                <a:lnTo>
                  <a:pt x="1281074" y="678789"/>
                </a:lnTo>
                <a:lnTo>
                  <a:pt x="1322997" y="470471"/>
                </a:lnTo>
                <a:lnTo>
                  <a:pt x="1419733" y="0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22786" y="3983902"/>
            <a:ext cx="193675" cy="914400"/>
          </a:xfrm>
          <a:custGeom>
            <a:avLst/>
            <a:gdLst/>
            <a:ahLst/>
            <a:cxnLst/>
            <a:rect l="l" t="t" r="r" b="b"/>
            <a:pathLst>
              <a:path w="193675" h="914400">
                <a:moveTo>
                  <a:pt x="0" y="914202"/>
                </a:moveTo>
                <a:lnTo>
                  <a:pt x="12963" y="855598"/>
                </a:lnTo>
                <a:lnTo>
                  <a:pt x="49755" y="687186"/>
                </a:lnTo>
                <a:lnTo>
                  <a:pt x="94616" y="477389"/>
                </a:lnTo>
                <a:lnTo>
                  <a:pt x="135775" y="280510"/>
                </a:lnTo>
                <a:lnTo>
                  <a:pt x="193189" y="0"/>
                </a:lnTo>
                <a:lnTo>
                  <a:pt x="151627" y="29124"/>
                </a:lnTo>
                <a:lnTo>
                  <a:pt x="114130" y="63130"/>
                </a:lnTo>
                <a:lnTo>
                  <a:pt x="81153" y="101563"/>
                </a:lnTo>
                <a:lnTo>
                  <a:pt x="53151" y="143967"/>
                </a:lnTo>
                <a:lnTo>
                  <a:pt x="30580" y="189889"/>
                </a:lnTo>
                <a:lnTo>
                  <a:pt x="13894" y="238872"/>
                </a:lnTo>
                <a:lnTo>
                  <a:pt x="3549" y="290462"/>
                </a:lnTo>
                <a:lnTo>
                  <a:pt x="0" y="344205"/>
                </a:lnTo>
                <a:lnTo>
                  <a:pt x="0" y="914202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374490" y="3925188"/>
            <a:ext cx="1492250" cy="2390140"/>
          </a:xfrm>
          <a:custGeom>
            <a:avLst/>
            <a:gdLst/>
            <a:ahLst/>
            <a:cxnLst/>
            <a:rect l="l" t="t" r="r" b="b"/>
            <a:pathLst>
              <a:path w="1492250" h="2390140">
                <a:moveTo>
                  <a:pt x="1105928" y="419"/>
                </a:moveTo>
                <a:lnTo>
                  <a:pt x="1094905" y="0"/>
                </a:lnTo>
                <a:lnTo>
                  <a:pt x="461340" y="0"/>
                </a:lnTo>
                <a:lnTo>
                  <a:pt x="375246" y="418211"/>
                </a:lnTo>
                <a:lnTo>
                  <a:pt x="322681" y="678789"/>
                </a:lnTo>
                <a:lnTo>
                  <a:pt x="292227" y="833805"/>
                </a:lnTo>
                <a:lnTo>
                  <a:pt x="262890" y="987336"/>
                </a:lnTo>
                <a:lnTo>
                  <a:pt x="244081" y="1088631"/>
                </a:lnTo>
                <a:lnTo>
                  <a:pt x="225971" y="1188948"/>
                </a:lnTo>
                <a:lnTo>
                  <a:pt x="208622" y="1288148"/>
                </a:lnTo>
                <a:lnTo>
                  <a:pt x="192125" y="1386116"/>
                </a:lnTo>
                <a:lnTo>
                  <a:pt x="176555" y="1482725"/>
                </a:lnTo>
                <a:lnTo>
                  <a:pt x="161988" y="1577835"/>
                </a:lnTo>
                <a:lnTo>
                  <a:pt x="155105" y="1624799"/>
                </a:lnTo>
                <a:lnTo>
                  <a:pt x="148501" y="1671332"/>
                </a:lnTo>
                <a:lnTo>
                  <a:pt x="142176" y="1717446"/>
                </a:lnTo>
                <a:lnTo>
                  <a:pt x="136156" y="1763090"/>
                </a:lnTo>
                <a:lnTo>
                  <a:pt x="130441" y="1808276"/>
                </a:lnTo>
                <a:lnTo>
                  <a:pt x="125056" y="1852980"/>
                </a:lnTo>
                <a:lnTo>
                  <a:pt x="119989" y="1897189"/>
                </a:lnTo>
                <a:lnTo>
                  <a:pt x="106464" y="1946008"/>
                </a:lnTo>
                <a:lnTo>
                  <a:pt x="93332" y="1994877"/>
                </a:lnTo>
                <a:lnTo>
                  <a:pt x="80581" y="2043823"/>
                </a:lnTo>
                <a:lnTo>
                  <a:pt x="68173" y="2092845"/>
                </a:lnTo>
                <a:lnTo>
                  <a:pt x="56095" y="2141969"/>
                </a:lnTo>
                <a:lnTo>
                  <a:pt x="44335" y="2191207"/>
                </a:lnTo>
                <a:lnTo>
                  <a:pt x="32867" y="2240572"/>
                </a:lnTo>
                <a:lnTo>
                  <a:pt x="21666" y="2290076"/>
                </a:lnTo>
                <a:lnTo>
                  <a:pt x="10718" y="2339733"/>
                </a:lnTo>
                <a:lnTo>
                  <a:pt x="0" y="2389568"/>
                </a:lnTo>
                <a:lnTo>
                  <a:pt x="312115" y="2389568"/>
                </a:lnTo>
                <a:lnTo>
                  <a:pt x="329946" y="2302586"/>
                </a:lnTo>
                <a:lnTo>
                  <a:pt x="369430" y="2114029"/>
                </a:lnTo>
                <a:lnTo>
                  <a:pt x="402996" y="1957743"/>
                </a:lnTo>
                <a:lnTo>
                  <a:pt x="414007" y="1958162"/>
                </a:lnTo>
                <a:lnTo>
                  <a:pt x="420725" y="1971001"/>
                </a:lnTo>
                <a:lnTo>
                  <a:pt x="423519" y="1995195"/>
                </a:lnTo>
                <a:lnTo>
                  <a:pt x="422732" y="2029612"/>
                </a:lnTo>
                <a:lnTo>
                  <a:pt x="418757" y="2073173"/>
                </a:lnTo>
                <a:lnTo>
                  <a:pt x="411949" y="2124773"/>
                </a:lnTo>
                <a:lnTo>
                  <a:pt x="402666" y="2183307"/>
                </a:lnTo>
                <a:lnTo>
                  <a:pt x="391274" y="2247684"/>
                </a:lnTo>
                <a:lnTo>
                  <a:pt x="378155" y="2316810"/>
                </a:lnTo>
                <a:lnTo>
                  <a:pt x="363651" y="2389568"/>
                </a:lnTo>
                <a:lnTo>
                  <a:pt x="655256" y="2389568"/>
                </a:lnTo>
                <a:lnTo>
                  <a:pt x="685419" y="2240242"/>
                </a:lnTo>
                <a:lnTo>
                  <a:pt x="754303" y="1894065"/>
                </a:lnTo>
                <a:lnTo>
                  <a:pt x="801801" y="1649336"/>
                </a:lnTo>
                <a:lnTo>
                  <a:pt x="810831" y="1600822"/>
                </a:lnTo>
                <a:lnTo>
                  <a:pt x="819404" y="1552105"/>
                </a:lnTo>
                <a:lnTo>
                  <a:pt x="827595" y="1503133"/>
                </a:lnTo>
                <a:lnTo>
                  <a:pt x="835494" y="1453908"/>
                </a:lnTo>
                <a:lnTo>
                  <a:pt x="843178" y="1404404"/>
                </a:lnTo>
                <a:lnTo>
                  <a:pt x="881468" y="1151851"/>
                </a:lnTo>
                <a:lnTo>
                  <a:pt x="889685" y="1100188"/>
                </a:lnTo>
                <a:lnTo>
                  <a:pt x="898283" y="1048092"/>
                </a:lnTo>
                <a:lnTo>
                  <a:pt x="907351" y="995527"/>
                </a:lnTo>
                <a:lnTo>
                  <a:pt x="916965" y="942505"/>
                </a:lnTo>
                <a:lnTo>
                  <a:pt x="927214" y="888961"/>
                </a:lnTo>
                <a:lnTo>
                  <a:pt x="985393" y="596099"/>
                </a:lnTo>
                <a:lnTo>
                  <a:pt x="1105928" y="419"/>
                </a:lnTo>
                <a:close/>
              </a:path>
              <a:path w="1492250" h="2390140">
                <a:moveTo>
                  <a:pt x="1491653" y="394474"/>
                </a:moveTo>
                <a:lnTo>
                  <a:pt x="1487817" y="346519"/>
                </a:lnTo>
                <a:lnTo>
                  <a:pt x="1478572" y="300304"/>
                </a:lnTo>
                <a:lnTo>
                  <a:pt x="1464208" y="256159"/>
                </a:lnTo>
                <a:lnTo>
                  <a:pt x="1445069" y="214414"/>
                </a:lnTo>
                <a:lnTo>
                  <a:pt x="1421485" y="175387"/>
                </a:lnTo>
                <a:lnTo>
                  <a:pt x="1393761" y="139420"/>
                </a:lnTo>
                <a:lnTo>
                  <a:pt x="1362240" y="106845"/>
                </a:lnTo>
                <a:lnTo>
                  <a:pt x="1327251" y="77965"/>
                </a:lnTo>
                <a:lnTo>
                  <a:pt x="1316431" y="128968"/>
                </a:lnTo>
                <a:lnTo>
                  <a:pt x="1220863" y="584619"/>
                </a:lnTo>
                <a:lnTo>
                  <a:pt x="1138453" y="985875"/>
                </a:lnTo>
                <a:lnTo>
                  <a:pt x="1058214" y="1385506"/>
                </a:lnTo>
                <a:lnTo>
                  <a:pt x="989609" y="1735302"/>
                </a:lnTo>
                <a:lnTo>
                  <a:pt x="922362" y="2086495"/>
                </a:lnTo>
                <a:lnTo>
                  <a:pt x="865682" y="2389568"/>
                </a:lnTo>
                <a:lnTo>
                  <a:pt x="1034072" y="2389568"/>
                </a:lnTo>
                <a:lnTo>
                  <a:pt x="1055928" y="2278342"/>
                </a:lnTo>
                <a:lnTo>
                  <a:pt x="1089520" y="2110257"/>
                </a:lnTo>
                <a:lnTo>
                  <a:pt x="1123924" y="1941664"/>
                </a:lnTo>
                <a:lnTo>
                  <a:pt x="1158925" y="1773631"/>
                </a:lnTo>
                <a:lnTo>
                  <a:pt x="1194371" y="1607223"/>
                </a:lnTo>
                <a:lnTo>
                  <a:pt x="1230045" y="1443545"/>
                </a:lnTo>
                <a:lnTo>
                  <a:pt x="1265783" y="1283665"/>
                </a:lnTo>
                <a:lnTo>
                  <a:pt x="1289545" y="1179715"/>
                </a:lnTo>
                <a:lnTo>
                  <a:pt x="1313192" y="1078255"/>
                </a:lnTo>
                <a:lnTo>
                  <a:pt x="1336675" y="979601"/>
                </a:lnTo>
                <a:lnTo>
                  <a:pt x="1359928" y="884085"/>
                </a:lnTo>
                <a:lnTo>
                  <a:pt x="1382903" y="791997"/>
                </a:lnTo>
                <a:lnTo>
                  <a:pt x="1405547" y="703681"/>
                </a:lnTo>
                <a:lnTo>
                  <a:pt x="1427797" y="619455"/>
                </a:lnTo>
                <a:lnTo>
                  <a:pt x="1449603" y="539635"/>
                </a:lnTo>
                <a:lnTo>
                  <a:pt x="1470901" y="464540"/>
                </a:lnTo>
                <a:lnTo>
                  <a:pt x="1481353" y="428853"/>
                </a:lnTo>
                <a:lnTo>
                  <a:pt x="1491653" y="394474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26171" y="3925177"/>
            <a:ext cx="661035" cy="2390140"/>
          </a:xfrm>
          <a:custGeom>
            <a:avLst/>
            <a:gdLst/>
            <a:ahLst/>
            <a:cxnLst/>
            <a:rect l="l" t="t" r="r" b="b"/>
            <a:pathLst>
              <a:path w="661034" h="2390140">
                <a:moveTo>
                  <a:pt x="0" y="2389573"/>
                </a:moveTo>
                <a:lnTo>
                  <a:pt x="189942" y="2389573"/>
                </a:lnTo>
                <a:lnTo>
                  <a:pt x="241375" y="2074241"/>
                </a:lnTo>
                <a:lnTo>
                  <a:pt x="258863" y="1970607"/>
                </a:lnTo>
                <a:lnTo>
                  <a:pt x="267801" y="1919420"/>
                </a:lnTo>
                <a:lnTo>
                  <a:pt x="276906" y="1868757"/>
                </a:lnTo>
                <a:lnTo>
                  <a:pt x="286206" y="1818696"/>
                </a:lnTo>
                <a:lnTo>
                  <a:pt x="303390" y="1728969"/>
                </a:lnTo>
                <a:lnTo>
                  <a:pt x="339603" y="1544522"/>
                </a:lnTo>
                <a:lnTo>
                  <a:pt x="377935" y="1354301"/>
                </a:lnTo>
                <a:lnTo>
                  <a:pt x="428207" y="1110014"/>
                </a:lnTo>
                <a:lnTo>
                  <a:pt x="660921" y="0"/>
                </a:lnTo>
                <a:lnTo>
                  <a:pt x="480636" y="0"/>
                </a:lnTo>
                <a:lnTo>
                  <a:pt x="469779" y="55902"/>
                </a:lnTo>
                <a:lnTo>
                  <a:pt x="407221" y="374006"/>
                </a:lnTo>
                <a:lnTo>
                  <a:pt x="368706" y="564434"/>
                </a:lnTo>
                <a:lnTo>
                  <a:pt x="330229" y="749063"/>
                </a:lnTo>
                <a:lnTo>
                  <a:pt x="238995" y="1191463"/>
                </a:lnTo>
                <a:lnTo>
                  <a:pt x="138725" y="1688146"/>
                </a:lnTo>
                <a:lnTo>
                  <a:pt x="0" y="2389573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497428" y="4340113"/>
            <a:ext cx="368935" cy="1973580"/>
          </a:xfrm>
          <a:custGeom>
            <a:avLst/>
            <a:gdLst/>
            <a:ahLst/>
            <a:cxnLst/>
            <a:rect l="l" t="t" r="r" b="b"/>
            <a:pathLst>
              <a:path w="368934" h="1973579">
                <a:moveTo>
                  <a:pt x="0" y="1973137"/>
                </a:moveTo>
                <a:lnTo>
                  <a:pt x="52459" y="1965288"/>
                </a:lnTo>
                <a:lnTo>
                  <a:pt x="102476" y="1950911"/>
                </a:lnTo>
                <a:lnTo>
                  <a:pt x="149597" y="1930461"/>
                </a:lnTo>
                <a:lnTo>
                  <a:pt x="193367" y="1904394"/>
                </a:lnTo>
                <a:lnTo>
                  <a:pt x="233330" y="1873166"/>
                </a:lnTo>
                <a:lnTo>
                  <a:pt x="269031" y="1837231"/>
                </a:lnTo>
                <a:lnTo>
                  <a:pt x="300016" y="1797047"/>
                </a:lnTo>
                <a:lnTo>
                  <a:pt x="325828" y="1753068"/>
                </a:lnTo>
                <a:lnTo>
                  <a:pt x="368935" y="1546630"/>
                </a:lnTo>
                <a:lnTo>
                  <a:pt x="368935" y="0"/>
                </a:lnTo>
                <a:lnTo>
                  <a:pt x="359658" y="47260"/>
                </a:lnTo>
                <a:lnTo>
                  <a:pt x="313626" y="285144"/>
                </a:lnTo>
                <a:lnTo>
                  <a:pt x="249834" y="622620"/>
                </a:lnTo>
                <a:lnTo>
                  <a:pt x="0" y="1973137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22771" y="3925175"/>
            <a:ext cx="4154804" cy="3042920"/>
          </a:xfrm>
          <a:custGeom>
            <a:avLst/>
            <a:gdLst/>
            <a:ahLst/>
            <a:cxnLst/>
            <a:rect l="l" t="t" r="r" b="b"/>
            <a:pathLst>
              <a:path w="4154804" h="3042920">
                <a:moveTo>
                  <a:pt x="1673390" y="12"/>
                </a:moveTo>
                <a:lnTo>
                  <a:pt x="402551" y="12"/>
                </a:lnTo>
                <a:lnTo>
                  <a:pt x="387223" y="304"/>
                </a:lnTo>
                <a:lnTo>
                  <a:pt x="372046" y="1155"/>
                </a:lnTo>
                <a:lnTo>
                  <a:pt x="357022" y="2578"/>
                </a:lnTo>
                <a:lnTo>
                  <a:pt x="342150" y="4533"/>
                </a:lnTo>
                <a:lnTo>
                  <a:pt x="68808" y="1409547"/>
                </a:lnTo>
                <a:lnTo>
                  <a:pt x="0" y="1753679"/>
                </a:lnTo>
                <a:lnTo>
                  <a:pt x="0" y="1986648"/>
                </a:lnTo>
                <a:lnTo>
                  <a:pt x="2705" y="2033638"/>
                </a:lnTo>
                <a:lnTo>
                  <a:pt x="10629" y="2079040"/>
                </a:lnTo>
                <a:lnTo>
                  <a:pt x="23469" y="2122538"/>
                </a:lnTo>
                <a:lnTo>
                  <a:pt x="40919" y="2163851"/>
                </a:lnTo>
                <a:lnTo>
                  <a:pt x="62674" y="2202662"/>
                </a:lnTo>
                <a:lnTo>
                  <a:pt x="88430" y="2238667"/>
                </a:lnTo>
                <a:lnTo>
                  <a:pt x="117894" y="2271572"/>
                </a:lnTo>
                <a:lnTo>
                  <a:pt x="150774" y="2301062"/>
                </a:lnTo>
                <a:lnTo>
                  <a:pt x="186740" y="2326856"/>
                </a:lnTo>
                <a:lnTo>
                  <a:pt x="225513" y="2348623"/>
                </a:lnTo>
                <a:lnTo>
                  <a:pt x="266776" y="2366086"/>
                </a:lnTo>
                <a:lnTo>
                  <a:pt x="310235" y="2378938"/>
                </a:lnTo>
                <a:lnTo>
                  <a:pt x="355600" y="2386876"/>
                </a:lnTo>
                <a:lnTo>
                  <a:pt x="402539" y="2389581"/>
                </a:lnTo>
                <a:lnTo>
                  <a:pt x="950252" y="2389581"/>
                </a:lnTo>
                <a:lnTo>
                  <a:pt x="956614" y="2353754"/>
                </a:lnTo>
                <a:lnTo>
                  <a:pt x="964565" y="2313597"/>
                </a:lnTo>
                <a:lnTo>
                  <a:pt x="974407" y="2268245"/>
                </a:lnTo>
                <a:lnTo>
                  <a:pt x="986472" y="2216823"/>
                </a:lnTo>
                <a:lnTo>
                  <a:pt x="1001064" y="2158479"/>
                </a:lnTo>
                <a:lnTo>
                  <a:pt x="1018552" y="2150338"/>
                </a:lnTo>
                <a:lnTo>
                  <a:pt x="1030185" y="2158212"/>
                </a:lnTo>
                <a:lnTo>
                  <a:pt x="1036459" y="2180717"/>
                </a:lnTo>
                <a:lnTo>
                  <a:pt x="1037869" y="2216480"/>
                </a:lnTo>
                <a:lnTo>
                  <a:pt x="1034935" y="2264143"/>
                </a:lnTo>
                <a:lnTo>
                  <a:pt x="1028141" y="2322296"/>
                </a:lnTo>
                <a:lnTo>
                  <a:pt x="1018019" y="2389581"/>
                </a:lnTo>
                <a:lnTo>
                  <a:pt x="1218145" y="2389581"/>
                </a:lnTo>
                <a:lnTo>
                  <a:pt x="1241247" y="2277046"/>
                </a:lnTo>
                <a:lnTo>
                  <a:pt x="1320215" y="1887855"/>
                </a:lnTo>
                <a:lnTo>
                  <a:pt x="1363103" y="1670710"/>
                </a:lnTo>
                <a:lnTo>
                  <a:pt x="1393723" y="1511376"/>
                </a:lnTo>
                <a:lnTo>
                  <a:pt x="1413256" y="1407160"/>
                </a:lnTo>
                <a:lnTo>
                  <a:pt x="1431975" y="1304721"/>
                </a:lnTo>
                <a:lnTo>
                  <a:pt x="1449832" y="1204252"/>
                </a:lnTo>
                <a:lnTo>
                  <a:pt x="1466735" y="1105916"/>
                </a:lnTo>
                <a:lnTo>
                  <a:pt x="1482598" y="1009865"/>
                </a:lnTo>
                <a:lnTo>
                  <a:pt x="1497355" y="916279"/>
                </a:lnTo>
                <a:lnTo>
                  <a:pt x="1510919" y="825309"/>
                </a:lnTo>
                <a:lnTo>
                  <a:pt x="1517230" y="780872"/>
                </a:lnTo>
                <a:lnTo>
                  <a:pt x="1523225" y="737146"/>
                </a:lnTo>
                <a:lnTo>
                  <a:pt x="1528876" y="694169"/>
                </a:lnTo>
                <a:lnTo>
                  <a:pt x="1534172" y="651954"/>
                </a:lnTo>
                <a:lnTo>
                  <a:pt x="1539125" y="610514"/>
                </a:lnTo>
                <a:lnTo>
                  <a:pt x="1543710" y="569887"/>
                </a:lnTo>
                <a:lnTo>
                  <a:pt x="1554721" y="522452"/>
                </a:lnTo>
                <a:lnTo>
                  <a:pt x="1609229" y="285153"/>
                </a:lnTo>
                <a:lnTo>
                  <a:pt x="1673390" y="12"/>
                </a:lnTo>
                <a:close/>
              </a:path>
              <a:path w="4154804" h="3042920">
                <a:moveTo>
                  <a:pt x="2180983" y="0"/>
                </a:moveTo>
                <a:lnTo>
                  <a:pt x="1940217" y="0"/>
                </a:lnTo>
                <a:lnTo>
                  <a:pt x="1922437" y="93179"/>
                </a:lnTo>
                <a:lnTo>
                  <a:pt x="1905825" y="176250"/>
                </a:lnTo>
                <a:lnTo>
                  <a:pt x="1884540" y="280162"/>
                </a:lnTo>
                <a:lnTo>
                  <a:pt x="1852079" y="434416"/>
                </a:lnTo>
                <a:lnTo>
                  <a:pt x="1819198" y="586968"/>
                </a:lnTo>
                <a:lnTo>
                  <a:pt x="1720100" y="1037094"/>
                </a:lnTo>
                <a:lnTo>
                  <a:pt x="1666303" y="1284236"/>
                </a:lnTo>
                <a:lnTo>
                  <a:pt x="1634985" y="1432191"/>
                </a:lnTo>
                <a:lnTo>
                  <a:pt x="1614639" y="1530845"/>
                </a:lnTo>
                <a:lnTo>
                  <a:pt x="1594789" y="1629625"/>
                </a:lnTo>
                <a:lnTo>
                  <a:pt x="1583969" y="1685455"/>
                </a:lnTo>
                <a:lnTo>
                  <a:pt x="1573834" y="1739798"/>
                </a:lnTo>
                <a:lnTo>
                  <a:pt x="1564297" y="1792833"/>
                </a:lnTo>
                <a:lnTo>
                  <a:pt x="1555267" y="1844789"/>
                </a:lnTo>
                <a:lnTo>
                  <a:pt x="1546656" y="1895843"/>
                </a:lnTo>
                <a:lnTo>
                  <a:pt x="1538376" y="1946211"/>
                </a:lnTo>
                <a:lnTo>
                  <a:pt x="1498765" y="2194750"/>
                </a:lnTo>
                <a:lnTo>
                  <a:pt x="1482064" y="2296376"/>
                </a:lnTo>
                <a:lnTo>
                  <a:pt x="1473174" y="2348484"/>
                </a:lnTo>
                <a:lnTo>
                  <a:pt x="1463814" y="2401697"/>
                </a:lnTo>
                <a:lnTo>
                  <a:pt x="1471917" y="2404973"/>
                </a:lnTo>
                <a:lnTo>
                  <a:pt x="1524812" y="2442006"/>
                </a:lnTo>
                <a:lnTo>
                  <a:pt x="1548993" y="2472182"/>
                </a:lnTo>
                <a:lnTo>
                  <a:pt x="1568069" y="2507424"/>
                </a:lnTo>
                <a:lnTo>
                  <a:pt x="1582483" y="2547239"/>
                </a:lnTo>
                <a:lnTo>
                  <a:pt x="1592719" y="2591104"/>
                </a:lnTo>
                <a:lnTo>
                  <a:pt x="1599260" y="2638501"/>
                </a:lnTo>
                <a:lnTo>
                  <a:pt x="1602562" y="2688933"/>
                </a:lnTo>
                <a:lnTo>
                  <a:pt x="1603108" y="2741879"/>
                </a:lnTo>
                <a:lnTo>
                  <a:pt x="1601355" y="2796832"/>
                </a:lnTo>
                <a:lnTo>
                  <a:pt x="1597799" y="2853271"/>
                </a:lnTo>
                <a:lnTo>
                  <a:pt x="1592884" y="2910700"/>
                </a:lnTo>
                <a:lnTo>
                  <a:pt x="1587106" y="2968599"/>
                </a:lnTo>
                <a:lnTo>
                  <a:pt x="1601660" y="2893885"/>
                </a:lnTo>
                <a:lnTo>
                  <a:pt x="1611350" y="2846451"/>
                </a:lnTo>
                <a:lnTo>
                  <a:pt x="1631873" y="2749207"/>
                </a:lnTo>
                <a:lnTo>
                  <a:pt x="1653603" y="2649372"/>
                </a:lnTo>
                <a:lnTo>
                  <a:pt x="1733537" y="2289695"/>
                </a:lnTo>
                <a:lnTo>
                  <a:pt x="1755863" y="2186889"/>
                </a:lnTo>
                <a:lnTo>
                  <a:pt x="1777263" y="2085327"/>
                </a:lnTo>
                <a:lnTo>
                  <a:pt x="1787486" y="2035225"/>
                </a:lnTo>
                <a:lnTo>
                  <a:pt x="1797329" y="1985708"/>
                </a:lnTo>
                <a:lnTo>
                  <a:pt x="1806752" y="1936864"/>
                </a:lnTo>
                <a:lnTo>
                  <a:pt x="1817281" y="1880323"/>
                </a:lnTo>
                <a:lnTo>
                  <a:pt x="1827047" y="1826133"/>
                </a:lnTo>
                <a:lnTo>
                  <a:pt x="1836153" y="1774012"/>
                </a:lnTo>
                <a:lnTo>
                  <a:pt x="1844687" y="1723682"/>
                </a:lnTo>
                <a:lnTo>
                  <a:pt x="1860448" y="1627301"/>
                </a:lnTo>
                <a:lnTo>
                  <a:pt x="1896706" y="1398193"/>
                </a:lnTo>
                <a:lnTo>
                  <a:pt x="1911972" y="1305458"/>
                </a:lnTo>
                <a:lnTo>
                  <a:pt x="1920163" y="1257731"/>
                </a:lnTo>
                <a:lnTo>
                  <a:pt x="1928837" y="1208735"/>
                </a:lnTo>
                <a:lnTo>
                  <a:pt x="1938121" y="1158201"/>
                </a:lnTo>
                <a:lnTo>
                  <a:pt x="1948091" y="1105827"/>
                </a:lnTo>
                <a:lnTo>
                  <a:pt x="1958835" y="1051344"/>
                </a:lnTo>
                <a:lnTo>
                  <a:pt x="1999691" y="850493"/>
                </a:lnTo>
                <a:lnTo>
                  <a:pt x="2041372" y="650062"/>
                </a:lnTo>
                <a:lnTo>
                  <a:pt x="2094433" y="399910"/>
                </a:lnTo>
                <a:lnTo>
                  <a:pt x="2180983" y="0"/>
                </a:lnTo>
                <a:close/>
              </a:path>
              <a:path w="4154804" h="3042920">
                <a:moveTo>
                  <a:pt x="2594927" y="12"/>
                </a:moveTo>
                <a:lnTo>
                  <a:pt x="2245195" y="12"/>
                </a:lnTo>
                <a:lnTo>
                  <a:pt x="2191004" y="292493"/>
                </a:lnTo>
                <a:lnTo>
                  <a:pt x="2128380" y="637806"/>
                </a:lnTo>
                <a:lnTo>
                  <a:pt x="1703031" y="3042678"/>
                </a:lnTo>
                <a:lnTo>
                  <a:pt x="1728063" y="2990888"/>
                </a:lnTo>
                <a:lnTo>
                  <a:pt x="1753654" y="2938564"/>
                </a:lnTo>
                <a:lnTo>
                  <a:pt x="1779600" y="2886227"/>
                </a:lnTo>
                <a:lnTo>
                  <a:pt x="1805686" y="2834373"/>
                </a:lnTo>
                <a:lnTo>
                  <a:pt x="1831708" y="2783548"/>
                </a:lnTo>
                <a:lnTo>
                  <a:pt x="1857451" y="2734246"/>
                </a:lnTo>
                <a:lnTo>
                  <a:pt x="1882724" y="2687002"/>
                </a:lnTo>
                <a:lnTo>
                  <a:pt x="1907311" y="2642336"/>
                </a:lnTo>
                <a:lnTo>
                  <a:pt x="1930996" y="2600769"/>
                </a:lnTo>
                <a:lnTo>
                  <a:pt x="1953590" y="2562796"/>
                </a:lnTo>
                <a:lnTo>
                  <a:pt x="1974862" y="2528963"/>
                </a:lnTo>
                <a:lnTo>
                  <a:pt x="2018461" y="2470937"/>
                </a:lnTo>
                <a:lnTo>
                  <a:pt x="2076373" y="2425598"/>
                </a:lnTo>
                <a:lnTo>
                  <a:pt x="2109381" y="2409469"/>
                </a:lnTo>
                <a:lnTo>
                  <a:pt x="2127275" y="2308466"/>
                </a:lnTo>
                <a:lnTo>
                  <a:pt x="2178126" y="2016328"/>
                </a:lnTo>
                <a:lnTo>
                  <a:pt x="2190432" y="1960219"/>
                </a:lnTo>
                <a:lnTo>
                  <a:pt x="2202383" y="1909216"/>
                </a:lnTo>
                <a:lnTo>
                  <a:pt x="2214041" y="1862353"/>
                </a:lnTo>
                <a:lnTo>
                  <a:pt x="2225497" y="1818640"/>
                </a:lnTo>
                <a:lnTo>
                  <a:pt x="2236787" y="1777123"/>
                </a:lnTo>
                <a:lnTo>
                  <a:pt x="2270455" y="1655914"/>
                </a:lnTo>
                <a:lnTo>
                  <a:pt x="2281834" y="1613395"/>
                </a:lnTo>
                <a:lnTo>
                  <a:pt x="2293404" y="1568183"/>
                </a:lnTo>
                <a:lnTo>
                  <a:pt x="2305227" y="1519326"/>
                </a:lnTo>
                <a:lnTo>
                  <a:pt x="2317381" y="1465834"/>
                </a:lnTo>
                <a:lnTo>
                  <a:pt x="2329929" y="1406728"/>
                </a:lnTo>
                <a:lnTo>
                  <a:pt x="2342946" y="1341056"/>
                </a:lnTo>
                <a:lnTo>
                  <a:pt x="2356497" y="1267828"/>
                </a:lnTo>
                <a:lnTo>
                  <a:pt x="2362416" y="1224838"/>
                </a:lnTo>
                <a:lnTo>
                  <a:pt x="2368626" y="1181747"/>
                </a:lnTo>
                <a:lnTo>
                  <a:pt x="2375128" y="1138504"/>
                </a:lnTo>
                <a:lnTo>
                  <a:pt x="2381935" y="1095006"/>
                </a:lnTo>
                <a:lnTo>
                  <a:pt x="2389035" y="1051204"/>
                </a:lnTo>
                <a:lnTo>
                  <a:pt x="2396439" y="1007021"/>
                </a:lnTo>
                <a:lnTo>
                  <a:pt x="2404122" y="962380"/>
                </a:lnTo>
                <a:lnTo>
                  <a:pt x="2420416" y="871461"/>
                </a:lnTo>
                <a:lnTo>
                  <a:pt x="2437917" y="777875"/>
                </a:lnTo>
                <a:lnTo>
                  <a:pt x="2456637" y="681037"/>
                </a:lnTo>
                <a:lnTo>
                  <a:pt x="2487003" y="528472"/>
                </a:lnTo>
                <a:lnTo>
                  <a:pt x="2594927" y="12"/>
                </a:lnTo>
                <a:close/>
              </a:path>
              <a:path w="4154804" h="3042920">
                <a:moveTo>
                  <a:pt x="3120326" y="12"/>
                </a:moveTo>
                <a:lnTo>
                  <a:pt x="2877401" y="12"/>
                </a:lnTo>
                <a:lnTo>
                  <a:pt x="2574163" y="1604073"/>
                </a:lnTo>
                <a:lnTo>
                  <a:pt x="2488069" y="2046592"/>
                </a:lnTo>
                <a:lnTo>
                  <a:pt x="2419667" y="2389581"/>
                </a:lnTo>
                <a:lnTo>
                  <a:pt x="2653322" y="2389581"/>
                </a:lnTo>
                <a:lnTo>
                  <a:pt x="2664688" y="2337333"/>
                </a:lnTo>
                <a:lnTo>
                  <a:pt x="2694317" y="2198255"/>
                </a:lnTo>
                <a:lnTo>
                  <a:pt x="2735618" y="1999640"/>
                </a:lnTo>
                <a:lnTo>
                  <a:pt x="2788805" y="1737842"/>
                </a:lnTo>
                <a:lnTo>
                  <a:pt x="2852496" y="1417828"/>
                </a:lnTo>
                <a:lnTo>
                  <a:pt x="2958833" y="872693"/>
                </a:lnTo>
                <a:lnTo>
                  <a:pt x="3036316" y="478116"/>
                </a:lnTo>
                <a:lnTo>
                  <a:pt x="3057169" y="368719"/>
                </a:lnTo>
                <a:lnTo>
                  <a:pt x="3077311" y="259334"/>
                </a:lnTo>
                <a:lnTo>
                  <a:pt x="3086912" y="205320"/>
                </a:lnTo>
                <a:lnTo>
                  <a:pt x="3096095" y="152107"/>
                </a:lnTo>
                <a:lnTo>
                  <a:pt x="3104781" y="99974"/>
                </a:lnTo>
                <a:lnTo>
                  <a:pt x="3112884" y="49187"/>
                </a:lnTo>
                <a:lnTo>
                  <a:pt x="3120326" y="12"/>
                </a:lnTo>
                <a:close/>
              </a:path>
              <a:path w="4154804" h="3042920">
                <a:moveTo>
                  <a:pt x="3825100" y="12"/>
                </a:moveTo>
                <a:lnTo>
                  <a:pt x="3629634" y="12"/>
                </a:lnTo>
                <a:lnTo>
                  <a:pt x="3601478" y="149339"/>
                </a:lnTo>
                <a:lnTo>
                  <a:pt x="3437305" y="1035100"/>
                </a:lnTo>
                <a:lnTo>
                  <a:pt x="3390646" y="1280388"/>
                </a:lnTo>
                <a:lnTo>
                  <a:pt x="3360153" y="1435455"/>
                </a:lnTo>
                <a:lnTo>
                  <a:pt x="3318903" y="1639608"/>
                </a:lnTo>
                <a:lnTo>
                  <a:pt x="3215208" y="2141118"/>
                </a:lnTo>
                <a:lnTo>
                  <a:pt x="3164535" y="2389581"/>
                </a:lnTo>
                <a:lnTo>
                  <a:pt x="3361677" y="2389581"/>
                </a:lnTo>
                <a:lnTo>
                  <a:pt x="3369703" y="2339670"/>
                </a:lnTo>
                <a:lnTo>
                  <a:pt x="3394595" y="2188438"/>
                </a:lnTo>
                <a:lnTo>
                  <a:pt x="3412058" y="2086038"/>
                </a:lnTo>
                <a:lnTo>
                  <a:pt x="3430397" y="1982076"/>
                </a:lnTo>
                <a:lnTo>
                  <a:pt x="3449764" y="1876323"/>
                </a:lnTo>
                <a:lnTo>
                  <a:pt x="3470300" y="1768513"/>
                </a:lnTo>
                <a:lnTo>
                  <a:pt x="3479279" y="1723021"/>
                </a:lnTo>
                <a:lnTo>
                  <a:pt x="3498227" y="1630260"/>
                </a:lnTo>
                <a:lnTo>
                  <a:pt x="3518319" y="1535430"/>
                </a:lnTo>
                <a:lnTo>
                  <a:pt x="3539325" y="1438821"/>
                </a:lnTo>
                <a:lnTo>
                  <a:pt x="3616566" y="1091222"/>
                </a:lnTo>
                <a:lnTo>
                  <a:pt x="3649649" y="940015"/>
                </a:lnTo>
                <a:lnTo>
                  <a:pt x="3671112" y="839254"/>
                </a:lnTo>
                <a:lnTo>
                  <a:pt x="3691801" y="738860"/>
                </a:lnTo>
                <a:lnTo>
                  <a:pt x="3701796" y="688911"/>
                </a:lnTo>
                <a:lnTo>
                  <a:pt x="3711498" y="639165"/>
                </a:lnTo>
                <a:lnTo>
                  <a:pt x="3719512" y="597115"/>
                </a:lnTo>
                <a:lnTo>
                  <a:pt x="3735717" y="509384"/>
                </a:lnTo>
                <a:lnTo>
                  <a:pt x="3752316" y="416864"/>
                </a:lnTo>
                <a:lnTo>
                  <a:pt x="3825100" y="12"/>
                </a:lnTo>
                <a:close/>
              </a:path>
              <a:path w="4154804" h="3042920">
                <a:moveTo>
                  <a:pt x="4154309" y="12"/>
                </a:moveTo>
                <a:lnTo>
                  <a:pt x="3938422" y="12"/>
                </a:lnTo>
                <a:lnTo>
                  <a:pt x="3893693" y="220649"/>
                </a:lnTo>
                <a:lnTo>
                  <a:pt x="3828783" y="546100"/>
                </a:lnTo>
                <a:lnTo>
                  <a:pt x="3787432" y="758558"/>
                </a:lnTo>
                <a:lnTo>
                  <a:pt x="3757676" y="915136"/>
                </a:lnTo>
                <a:lnTo>
                  <a:pt x="3729151" y="1069098"/>
                </a:lnTo>
                <a:lnTo>
                  <a:pt x="3701999" y="1220203"/>
                </a:lnTo>
                <a:lnTo>
                  <a:pt x="3684727" y="1319225"/>
                </a:lnTo>
                <a:lnTo>
                  <a:pt x="3668179" y="1416812"/>
                </a:lnTo>
                <a:lnTo>
                  <a:pt x="3652393" y="1512874"/>
                </a:lnTo>
                <a:lnTo>
                  <a:pt x="3637394" y="1607362"/>
                </a:lnTo>
                <a:lnTo>
                  <a:pt x="3623246" y="1700187"/>
                </a:lnTo>
                <a:lnTo>
                  <a:pt x="3609987" y="1791284"/>
                </a:lnTo>
                <a:lnTo>
                  <a:pt x="3597643" y="1880590"/>
                </a:lnTo>
                <a:lnTo>
                  <a:pt x="3586276" y="1968030"/>
                </a:lnTo>
                <a:lnTo>
                  <a:pt x="3575913" y="2053539"/>
                </a:lnTo>
                <a:lnTo>
                  <a:pt x="3506901" y="2389581"/>
                </a:lnTo>
                <a:lnTo>
                  <a:pt x="3695839" y="2389581"/>
                </a:lnTo>
                <a:lnTo>
                  <a:pt x="3704361" y="2334387"/>
                </a:lnTo>
                <a:lnTo>
                  <a:pt x="3720427" y="2226576"/>
                </a:lnTo>
                <a:lnTo>
                  <a:pt x="3735197" y="2122347"/>
                </a:lnTo>
                <a:lnTo>
                  <a:pt x="3742067" y="2071624"/>
                </a:lnTo>
                <a:lnTo>
                  <a:pt x="3748595" y="2021865"/>
                </a:lnTo>
                <a:lnTo>
                  <a:pt x="3754755" y="1973097"/>
                </a:lnTo>
                <a:lnTo>
                  <a:pt x="3760546" y="1925320"/>
                </a:lnTo>
                <a:lnTo>
                  <a:pt x="3765969" y="1878571"/>
                </a:lnTo>
                <a:lnTo>
                  <a:pt x="3771011" y="1832864"/>
                </a:lnTo>
                <a:lnTo>
                  <a:pt x="3785616" y="1762785"/>
                </a:lnTo>
                <a:lnTo>
                  <a:pt x="3799967" y="1696427"/>
                </a:lnTo>
                <a:lnTo>
                  <a:pt x="3814051" y="1633791"/>
                </a:lnTo>
                <a:lnTo>
                  <a:pt x="3827881" y="1574888"/>
                </a:lnTo>
                <a:lnTo>
                  <a:pt x="3841432" y="1519732"/>
                </a:lnTo>
                <a:lnTo>
                  <a:pt x="3854729" y="1468310"/>
                </a:lnTo>
                <a:lnTo>
                  <a:pt x="3867759" y="1420647"/>
                </a:lnTo>
                <a:lnTo>
                  <a:pt x="3880523" y="1376743"/>
                </a:lnTo>
                <a:lnTo>
                  <a:pt x="3893007" y="1336598"/>
                </a:lnTo>
                <a:lnTo>
                  <a:pt x="3905224" y="1300213"/>
                </a:lnTo>
                <a:lnTo>
                  <a:pt x="3928859" y="1238783"/>
                </a:lnTo>
                <a:lnTo>
                  <a:pt x="3940264" y="1213739"/>
                </a:lnTo>
                <a:lnTo>
                  <a:pt x="3953954" y="1117219"/>
                </a:lnTo>
                <a:lnTo>
                  <a:pt x="3968585" y="1019657"/>
                </a:lnTo>
                <a:lnTo>
                  <a:pt x="3984091" y="921105"/>
                </a:lnTo>
                <a:lnTo>
                  <a:pt x="4000423" y="821639"/>
                </a:lnTo>
                <a:lnTo>
                  <a:pt x="4017530" y="721309"/>
                </a:lnTo>
                <a:lnTo>
                  <a:pt x="4035361" y="620166"/>
                </a:lnTo>
                <a:lnTo>
                  <a:pt x="4053840" y="518299"/>
                </a:lnTo>
                <a:lnTo>
                  <a:pt x="4072940" y="415747"/>
                </a:lnTo>
                <a:lnTo>
                  <a:pt x="4092587" y="312585"/>
                </a:lnTo>
                <a:lnTo>
                  <a:pt x="4122978" y="156819"/>
                </a:lnTo>
                <a:lnTo>
                  <a:pt x="4154309" y="12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34"/>
              <a:t>T</a:t>
            </a:r>
            <a:r>
              <a:rPr dirty="0" spc="455"/>
              <a:t>e</a:t>
            </a:r>
            <a:r>
              <a:rPr dirty="0" spc="155"/>
              <a:t>a</a:t>
            </a:r>
            <a:r>
              <a:rPr dirty="0" spc="685"/>
              <a:t>m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48121" y="2902616"/>
            <a:ext cx="6700520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400" spc="70" b="1">
                <a:latin typeface="Arial"/>
                <a:cs typeface="Arial"/>
              </a:rPr>
              <a:t>expanD</a:t>
            </a:r>
            <a:endParaRPr sz="144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81642" y="2535188"/>
            <a:ext cx="3591825" cy="775181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0821" y="537621"/>
            <a:ext cx="2752724" cy="6667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288300"/>
            <a:ext cx="2431726" cy="39986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79080" y="7736737"/>
            <a:ext cx="4029074" cy="152399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311324" y="3935853"/>
            <a:ext cx="3136265" cy="1002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4069" marR="5080" indent="-802005">
              <a:lnSpc>
                <a:spcPct val="114500"/>
              </a:lnSpc>
              <a:spcBef>
                <a:spcPts val="100"/>
              </a:spcBef>
            </a:pPr>
            <a:r>
              <a:rPr dirty="0" sz="2800" spc="-10">
                <a:solidFill>
                  <a:srgbClr val="FFFFFF"/>
                </a:solidFill>
                <a:latin typeface="Microsoft Sans Serif"/>
                <a:cs typeface="Microsoft Sans Serif"/>
              </a:rPr>
              <a:t>Expand</a:t>
            </a:r>
            <a:r>
              <a:rPr dirty="0" sz="28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dirty="0" sz="28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Microsoft Sans Serif"/>
                <a:cs typeface="Microsoft Sans Serif"/>
              </a:rPr>
              <a:t>child's </a:t>
            </a:r>
            <a:r>
              <a:rPr dirty="0" sz="2800" spc="-7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Microsoft Sans Serif"/>
                <a:cs typeface="Microsoft Sans Serif"/>
              </a:rPr>
              <a:t>potential.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99164" y="4912822"/>
            <a:ext cx="3960495" cy="1002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3440" marR="5080" indent="-841375">
              <a:lnSpc>
                <a:spcPct val="114500"/>
              </a:lnSpc>
              <a:spcBef>
                <a:spcPts val="100"/>
              </a:spcBef>
            </a:pPr>
            <a:r>
              <a:rPr dirty="0" sz="2800" spc="-10">
                <a:solidFill>
                  <a:srgbClr val="FFFFFF"/>
                </a:solidFill>
                <a:latin typeface="Microsoft Sans Serif"/>
                <a:cs typeface="Microsoft Sans Serif"/>
              </a:rPr>
              <a:t>Give</a:t>
            </a:r>
            <a:r>
              <a:rPr dirty="0" sz="2800" spc="-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8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Microsoft Sans Serif"/>
                <a:cs typeface="Microsoft Sans Serif"/>
              </a:rPr>
              <a:t>power</a:t>
            </a:r>
            <a:r>
              <a:rPr dirty="0" sz="28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8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Microsoft Sans Serif"/>
                <a:cs typeface="Microsoft Sans Serif"/>
              </a:rPr>
              <a:t>future </a:t>
            </a:r>
            <a:r>
              <a:rPr dirty="0" sz="2800" spc="-7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8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dirty="0" sz="2800" spc="-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Microsoft Sans Serif"/>
                <a:cs typeface="Microsoft Sans Serif"/>
              </a:rPr>
              <a:t>hands.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662618" y="995044"/>
            <a:ext cx="2324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30">
                <a:latin typeface="Microsoft Sans Serif"/>
                <a:cs typeface="Microsoft Sans Serif"/>
              </a:rPr>
              <a:t>s</a:t>
            </a:r>
            <a:r>
              <a:rPr dirty="0" sz="2400" spc="260">
                <a:latin typeface="Microsoft Sans Serif"/>
                <a:cs typeface="Microsoft Sans Serif"/>
              </a:rPr>
              <a:t>t</a:t>
            </a:r>
            <a:r>
              <a:rPr dirty="0" sz="2400" spc="-200">
                <a:latin typeface="Microsoft Sans Serif"/>
                <a:cs typeface="Microsoft Sans Serif"/>
              </a:rPr>
              <a:t>.</a:t>
            </a:r>
            <a:r>
              <a:rPr dirty="0" sz="2400" spc="-200">
                <a:latin typeface="Microsoft Sans Serif"/>
                <a:cs typeface="Microsoft Sans Serif"/>
              </a:rPr>
              <a:t>	</a:t>
            </a:r>
            <a:r>
              <a:rPr dirty="0" sz="2400" spc="-5">
                <a:latin typeface="Microsoft Sans Serif"/>
                <a:cs typeface="Microsoft Sans Serif"/>
              </a:rPr>
              <a:t>J</a:t>
            </a:r>
            <a:r>
              <a:rPr dirty="0" sz="2400" spc="35">
                <a:latin typeface="Microsoft Sans Serif"/>
                <a:cs typeface="Microsoft Sans Serif"/>
              </a:rPr>
              <a:t>un</a:t>
            </a: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r>
              <a:rPr dirty="0" sz="2400" spc="-240">
                <a:latin typeface="Microsoft Sans Serif"/>
                <a:cs typeface="Microsoft Sans Serif"/>
              </a:rPr>
              <a:t>,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325">
                <a:latin typeface="Microsoft Sans Serif"/>
                <a:cs typeface="Microsoft Sans Serif"/>
              </a:rPr>
              <a:t>0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5101" y="9400616"/>
            <a:ext cx="18237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A6A6A6"/>
                </a:solidFill>
                <a:latin typeface="Lucida Sans Unicode"/>
                <a:cs typeface="Lucida Sans Unicode"/>
              </a:rPr>
              <a:t>F</a:t>
            </a:r>
            <a:r>
              <a:rPr dirty="0" sz="1550" spc="-5">
                <a:solidFill>
                  <a:srgbClr val="A6A6A6"/>
                </a:solidFill>
                <a:latin typeface="Lucida Sans Unicode"/>
                <a:cs typeface="Lucida Sans Unicode"/>
              </a:rPr>
              <a:t>o</a:t>
            </a:r>
            <a:r>
              <a:rPr dirty="0" sz="1550">
                <a:solidFill>
                  <a:srgbClr val="A6A6A6"/>
                </a:solidFill>
                <a:latin typeface="Lucida Sans Unicode"/>
                <a:cs typeface="Lucida Sans Unicode"/>
              </a:rPr>
              <a:t>un</a:t>
            </a:r>
            <a:r>
              <a:rPr dirty="0" sz="1550" spc="-15">
                <a:solidFill>
                  <a:srgbClr val="A6A6A6"/>
                </a:solidFill>
                <a:latin typeface="Lucida Sans Unicode"/>
                <a:cs typeface="Lucida Sans Unicode"/>
              </a:rPr>
              <a:t>d</a:t>
            </a:r>
            <a:r>
              <a:rPr dirty="0" sz="1550" spc="20">
                <a:solidFill>
                  <a:srgbClr val="A6A6A6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5">
                <a:solidFill>
                  <a:srgbClr val="A6A6A6"/>
                </a:solidFill>
                <a:latin typeface="Lucida Sans Unicode"/>
                <a:cs typeface="Lucida Sans Unicode"/>
              </a:rPr>
              <a:t>r</a:t>
            </a:r>
            <a:r>
              <a:rPr dirty="0" sz="1550" spc="-85">
                <a:solidFill>
                  <a:srgbClr val="A6A6A6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5">
                <a:solidFill>
                  <a:srgbClr val="A6A6A6"/>
                </a:solidFill>
                <a:latin typeface="Lucida Sans Unicode"/>
                <a:cs typeface="Lucida Sans Unicode"/>
              </a:rPr>
              <a:t>o</a:t>
            </a:r>
            <a:r>
              <a:rPr dirty="0" sz="1550" spc="-40">
                <a:solidFill>
                  <a:srgbClr val="A6A6A6"/>
                </a:solidFill>
                <a:latin typeface="Lucida Sans Unicode"/>
                <a:cs typeface="Lucida Sans Unicode"/>
              </a:rPr>
              <a:t>f</a:t>
            </a:r>
            <a:r>
              <a:rPr dirty="0" sz="1550" spc="-85">
                <a:solidFill>
                  <a:srgbClr val="A6A6A6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20">
                <a:solidFill>
                  <a:srgbClr val="A6A6A6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-130">
                <a:solidFill>
                  <a:srgbClr val="A6A6A6"/>
                </a:solidFill>
                <a:latin typeface="Lucida Sans Unicode"/>
                <a:cs typeface="Lucida Sans Unicode"/>
              </a:rPr>
              <a:t>x</a:t>
            </a:r>
            <a:r>
              <a:rPr dirty="0" sz="1550" spc="-15">
                <a:solidFill>
                  <a:srgbClr val="A6A6A6"/>
                </a:solidFill>
                <a:latin typeface="Lucida Sans Unicode"/>
                <a:cs typeface="Lucida Sans Unicode"/>
              </a:rPr>
              <a:t>p</a:t>
            </a:r>
            <a:r>
              <a:rPr dirty="0" sz="1550" spc="20">
                <a:solidFill>
                  <a:srgbClr val="A6A6A6"/>
                </a:solidFill>
                <a:latin typeface="Lucida Sans Unicode"/>
                <a:cs typeface="Lucida Sans Unicode"/>
              </a:rPr>
              <a:t>a</a:t>
            </a:r>
            <a:r>
              <a:rPr dirty="0" sz="1550">
                <a:solidFill>
                  <a:srgbClr val="A6A6A6"/>
                </a:solidFill>
                <a:latin typeface="Lucida Sans Unicode"/>
                <a:cs typeface="Lucida Sans Unicode"/>
              </a:rPr>
              <a:t>n</a:t>
            </a:r>
            <a:r>
              <a:rPr dirty="0" sz="1550" spc="-15">
                <a:solidFill>
                  <a:srgbClr val="A6A6A6"/>
                </a:solidFill>
                <a:latin typeface="Lucida Sans Unicode"/>
                <a:cs typeface="Lucida Sans Unicode"/>
              </a:rPr>
              <a:t>D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35085" y="9400616"/>
            <a:ext cx="4191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80">
                <a:solidFill>
                  <a:srgbClr val="A6A6A6"/>
                </a:solidFill>
                <a:latin typeface="Lucida Sans Unicode"/>
                <a:cs typeface="Lucida Sans Unicode"/>
              </a:rPr>
              <a:t>C</a:t>
            </a:r>
            <a:r>
              <a:rPr dirty="0" sz="1550" spc="35">
                <a:solidFill>
                  <a:srgbClr val="A6A6A6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20">
                <a:solidFill>
                  <a:srgbClr val="A6A6A6"/>
                </a:solidFill>
                <a:latin typeface="Lucida Sans Unicode"/>
                <a:cs typeface="Lucida Sans Unicode"/>
              </a:rPr>
              <a:t>O</a:t>
            </a:r>
            <a:endParaRPr sz="1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330154"/>
            <a:ext cx="11894820" cy="8924925"/>
            <a:chOff x="1028700" y="330154"/>
            <a:chExt cx="11894820" cy="8924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51774"/>
              <a:ext cx="2752724" cy="6667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8703" y="330154"/>
              <a:ext cx="9334499" cy="89249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678718" y="5874049"/>
              <a:ext cx="735965" cy="2780665"/>
            </a:xfrm>
            <a:custGeom>
              <a:avLst/>
              <a:gdLst/>
              <a:ahLst/>
              <a:cxnLst/>
              <a:rect l="l" t="t" r="r" b="b"/>
              <a:pathLst>
                <a:path w="735965" h="2780665">
                  <a:moveTo>
                    <a:pt x="735459" y="2780594"/>
                  </a:moveTo>
                  <a:lnTo>
                    <a:pt x="560453" y="2780594"/>
                  </a:lnTo>
                  <a:lnTo>
                    <a:pt x="432403" y="2133056"/>
                  </a:lnTo>
                  <a:lnTo>
                    <a:pt x="272878" y="1342964"/>
                  </a:lnTo>
                  <a:lnTo>
                    <a:pt x="124008" y="625103"/>
                  </a:lnTo>
                  <a:lnTo>
                    <a:pt x="74653" y="380286"/>
                  </a:lnTo>
                  <a:lnTo>
                    <a:pt x="0" y="0"/>
                  </a:lnTo>
                  <a:lnTo>
                    <a:pt x="190896" y="0"/>
                  </a:lnTo>
                  <a:lnTo>
                    <a:pt x="198216" y="48509"/>
                  </a:lnTo>
                  <a:lnTo>
                    <a:pt x="206105" y="98411"/>
                  </a:lnTo>
                  <a:lnTo>
                    <a:pt x="214505" y="149511"/>
                  </a:lnTo>
                  <a:lnTo>
                    <a:pt x="223358" y="201619"/>
                  </a:lnTo>
                  <a:lnTo>
                    <a:pt x="232607" y="254542"/>
                  </a:lnTo>
                  <a:lnTo>
                    <a:pt x="252056" y="362063"/>
                  </a:lnTo>
                  <a:lnTo>
                    <a:pt x="272388" y="470538"/>
                  </a:lnTo>
                  <a:lnTo>
                    <a:pt x="293138" y="578428"/>
                  </a:lnTo>
                  <a:lnTo>
                    <a:pt x="353244" y="883213"/>
                  </a:lnTo>
                  <a:lnTo>
                    <a:pt x="463847" y="1449920"/>
                  </a:lnTo>
                  <a:lnTo>
                    <a:pt x="579262" y="2031050"/>
                  </a:lnTo>
                  <a:lnTo>
                    <a:pt x="653448" y="2394346"/>
                  </a:lnTo>
                  <a:lnTo>
                    <a:pt x="704308" y="2636452"/>
                  </a:lnTo>
                  <a:lnTo>
                    <a:pt x="735459" y="2780594"/>
                  </a:lnTo>
                  <a:close/>
                </a:path>
              </a:pathLst>
            </a:custGeom>
            <a:solidFill>
              <a:srgbClr val="FF62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3245707" y="5874049"/>
            <a:ext cx="842010" cy="2795270"/>
          </a:xfrm>
          <a:custGeom>
            <a:avLst/>
            <a:gdLst/>
            <a:ahLst/>
            <a:cxnLst/>
            <a:rect l="l" t="t" r="r" b="b"/>
            <a:pathLst>
              <a:path w="842009" h="2795270">
                <a:moveTo>
                  <a:pt x="555510" y="2794709"/>
                </a:moveTo>
                <a:lnTo>
                  <a:pt x="537617" y="2692232"/>
                </a:lnTo>
                <a:lnTo>
                  <a:pt x="521088" y="2592951"/>
                </a:lnTo>
                <a:lnTo>
                  <a:pt x="466965" y="2254963"/>
                </a:lnTo>
                <a:lnTo>
                  <a:pt x="450563" y="2156631"/>
                </a:lnTo>
                <a:lnTo>
                  <a:pt x="432853" y="2055525"/>
                </a:lnTo>
                <a:lnTo>
                  <a:pt x="423355" y="2003593"/>
                </a:lnTo>
                <a:lnTo>
                  <a:pt x="413349" y="1950560"/>
                </a:lnTo>
                <a:lnTo>
                  <a:pt x="402773" y="1896291"/>
                </a:lnTo>
                <a:lnTo>
                  <a:pt x="372907" y="1748542"/>
                </a:lnTo>
                <a:lnTo>
                  <a:pt x="342115" y="1600966"/>
                </a:lnTo>
                <a:lnTo>
                  <a:pt x="299888" y="1404131"/>
                </a:lnTo>
                <a:lnTo>
                  <a:pt x="124627" y="607157"/>
                </a:lnTo>
                <a:lnTo>
                  <a:pt x="81063" y="403190"/>
                </a:lnTo>
                <a:lnTo>
                  <a:pt x="48919" y="248394"/>
                </a:lnTo>
                <a:lnTo>
                  <a:pt x="20727" y="108431"/>
                </a:lnTo>
                <a:lnTo>
                  <a:pt x="0" y="0"/>
                </a:lnTo>
                <a:lnTo>
                  <a:pt x="311128" y="0"/>
                </a:lnTo>
                <a:lnTo>
                  <a:pt x="391764" y="357310"/>
                </a:lnTo>
                <a:lnTo>
                  <a:pt x="462346" y="663124"/>
                </a:lnTo>
                <a:lnTo>
                  <a:pt x="471768" y="744754"/>
                </a:lnTo>
                <a:lnTo>
                  <a:pt x="482418" y="829081"/>
                </a:lnTo>
                <a:lnTo>
                  <a:pt x="494241" y="915982"/>
                </a:lnTo>
                <a:lnTo>
                  <a:pt x="507178" y="1005335"/>
                </a:lnTo>
                <a:lnTo>
                  <a:pt x="521172" y="1097017"/>
                </a:lnTo>
                <a:lnTo>
                  <a:pt x="536166" y="1190906"/>
                </a:lnTo>
                <a:lnTo>
                  <a:pt x="552102" y="1286878"/>
                </a:lnTo>
                <a:lnTo>
                  <a:pt x="568923" y="1384811"/>
                </a:lnTo>
                <a:lnTo>
                  <a:pt x="586571" y="1484583"/>
                </a:lnTo>
                <a:lnTo>
                  <a:pt x="614468" y="1637420"/>
                </a:lnTo>
                <a:lnTo>
                  <a:pt x="643904" y="1793703"/>
                </a:lnTo>
                <a:lnTo>
                  <a:pt x="685209" y="2006727"/>
                </a:lnTo>
                <a:lnTo>
                  <a:pt x="739503" y="2279095"/>
                </a:lnTo>
                <a:lnTo>
                  <a:pt x="841970" y="2780606"/>
                </a:lnTo>
                <a:lnTo>
                  <a:pt x="636918" y="2780606"/>
                </a:lnTo>
                <a:lnTo>
                  <a:pt x="616105" y="2781448"/>
                </a:lnTo>
                <a:lnTo>
                  <a:pt x="595468" y="2784027"/>
                </a:lnTo>
                <a:lnTo>
                  <a:pt x="575203" y="2788421"/>
                </a:lnTo>
                <a:lnTo>
                  <a:pt x="555510" y="2794709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152869" y="5874049"/>
            <a:ext cx="895985" cy="2804160"/>
          </a:xfrm>
          <a:custGeom>
            <a:avLst/>
            <a:gdLst/>
            <a:ahLst/>
            <a:cxnLst/>
            <a:rect l="l" t="t" r="r" b="b"/>
            <a:pathLst>
              <a:path w="895984" h="2804159">
                <a:moveTo>
                  <a:pt x="895575" y="2803742"/>
                </a:moveTo>
                <a:lnTo>
                  <a:pt x="867160" y="2793774"/>
                </a:lnTo>
                <a:lnTo>
                  <a:pt x="837804" y="2786523"/>
                </a:lnTo>
                <a:lnTo>
                  <a:pt x="807707" y="2782094"/>
                </a:lnTo>
                <a:lnTo>
                  <a:pt x="777068" y="2780594"/>
                </a:lnTo>
                <a:lnTo>
                  <a:pt x="533771" y="2780594"/>
                </a:lnTo>
                <a:lnTo>
                  <a:pt x="445964" y="2340696"/>
                </a:lnTo>
                <a:lnTo>
                  <a:pt x="331533" y="1751720"/>
                </a:lnTo>
                <a:lnTo>
                  <a:pt x="0" y="0"/>
                </a:lnTo>
                <a:lnTo>
                  <a:pt x="329382" y="0"/>
                </a:lnTo>
                <a:lnTo>
                  <a:pt x="457285" y="625098"/>
                </a:lnTo>
                <a:lnTo>
                  <a:pt x="496238" y="821036"/>
                </a:lnTo>
                <a:lnTo>
                  <a:pt x="522853" y="960037"/>
                </a:lnTo>
                <a:lnTo>
                  <a:pt x="539368" y="1049638"/>
                </a:lnTo>
                <a:lnTo>
                  <a:pt x="554908" y="1137236"/>
                </a:lnTo>
                <a:lnTo>
                  <a:pt x="569479" y="1223214"/>
                </a:lnTo>
                <a:lnTo>
                  <a:pt x="583085" y="1307957"/>
                </a:lnTo>
                <a:lnTo>
                  <a:pt x="595732" y="1391849"/>
                </a:lnTo>
                <a:lnTo>
                  <a:pt x="607427" y="1475276"/>
                </a:lnTo>
                <a:lnTo>
                  <a:pt x="620637" y="1546927"/>
                </a:lnTo>
                <a:lnTo>
                  <a:pt x="633406" y="1612344"/>
                </a:lnTo>
                <a:lnTo>
                  <a:pt x="645781" y="1672184"/>
                </a:lnTo>
                <a:lnTo>
                  <a:pt x="657808" y="1727101"/>
                </a:lnTo>
                <a:lnTo>
                  <a:pt x="669533" y="1777752"/>
                </a:lnTo>
                <a:lnTo>
                  <a:pt x="681001" y="1824791"/>
                </a:lnTo>
                <a:lnTo>
                  <a:pt x="692260" y="1868875"/>
                </a:lnTo>
                <a:lnTo>
                  <a:pt x="703354" y="1910660"/>
                </a:lnTo>
                <a:lnTo>
                  <a:pt x="714331" y="1950800"/>
                </a:lnTo>
                <a:lnTo>
                  <a:pt x="757981" y="2108032"/>
                </a:lnTo>
                <a:lnTo>
                  <a:pt x="769059" y="2149787"/>
                </a:lnTo>
                <a:lnTo>
                  <a:pt x="780296" y="2193831"/>
                </a:lnTo>
                <a:lnTo>
                  <a:pt x="791738" y="2240821"/>
                </a:lnTo>
                <a:lnTo>
                  <a:pt x="803431" y="2291411"/>
                </a:lnTo>
                <a:lnTo>
                  <a:pt x="815421" y="2346259"/>
                </a:lnTo>
                <a:lnTo>
                  <a:pt x="832455" y="2444913"/>
                </a:lnTo>
                <a:lnTo>
                  <a:pt x="895575" y="2803742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06161" y="8151517"/>
            <a:ext cx="130175" cy="503555"/>
          </a:xfrm>
          <a:custGeom>
            <a:avLst/>
            <a:gdLst/>
            <a:ahLst/>
            <a:cxnLst/>
            <a:rect l="l" t="t" r="r" b="b"/>
            <a:pathLst>
              <a:path w="130175" h="503554">
                <a:moveTo>
                  <a:pt x="130044" y="503127"/>
                </a:moveTo>
                <a:lnTo>
                  <a:pt x="69940" y="503127"/>
                </a:lnTo>
                <a:lnTo>
                  <a:pt x="55752" y="432309"/>
                </a:lnTo>
                <a:lnTo>
                  <a:pt x="42627" y="364287"/>
                </a:lnTo>
                <a:lnTo>
                  <a:pt x="30810" y="299800"/>
                </a:lnTo>
                <a:lnTo>
                  <a:pt x="20550" y="239589"/>
                </a:lnTo>
                <a:lnTo>
                  <a:pt x="12092" y="184394"/>
                </a:lnTo>
                <a:lnTo>
                  <a:pt x="5683" y="134955"/>
                </a:lnTo>
                <a:lnTo>
                  <a:pt x="1570" y="92012"/>
                </a:lnTo>
                <a:lnTo>
                  <a:pt x="0" y="56304"/>
                </a:lnTo>
                <a:lnTo>
                  <a:pt x="1218" y="28573"/>
                </a:lnTo>
                <a:lnTo>
                  <a:pt x="5473" y="9558"/>
                </a:lnTo>
                <a:lnTo>
                  <a:pt x="13010" y="0"/>
                </a:lnTo>
                <a:lnTo>
                  <a:pt x="24076" y="637"/>
                </a:lnTo>
                <a:lnTo>
                  <a:pt x="48080" y="111676"/>
                </a:lnTo>
                <a:lnTo>
                  <a:pt x="91599" y="317041"/>
                </a:lnTo>
                <a:lnTo>
                  <a:pt x="130044" y="503127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90089" y="5874049"/>
            <a:ext cx="778510" cy="3629660"/>
          </a:xfrm>
          <a:custGeom>
            <a:avLst/>
            <a:gdLst/>
            <a:ahLst/>
            <a:cxnLst/>
            <a:rect l="l" t="t" r="r" b="b"/>
            <a:pathLst>
              <a:path w="778509" h="3629659">
                <a:moveTo>
                  <a:pt x="715526" y="3629333"/>
                </a:moveTo>
                <a:lnTo>
                  <a:pt x="682506" y="3621046"/>
                </a:lnTo>
                <a:lnTo>
                  <a:pt x="657270" y="3592866"/>
                </a:lnTo>
                <a:lnTo>
                  <a:pt x="632179" y="3540573"/>
                </a:lnTo>
                <a:lnTo>
                  <a:pt x="172015" y="942977"/>
                </a:lnTo>
                <a:lnTo>
                  <a:pt x="90681" y="490528"/>
                </a:lnTo>
                <a:lnTo>
                  <a:pt x="0" y="0"/>
                </a:lnTo>
                <a:lnTo>
                  <a:pt x="74873" y="0"/>
                </a:lnTo>
                <a:lnTo>
                  <a:pt x="149233" y="342031"/>
                </a:lnTo>
                <a:lnTo>
                  <a:pt x="243050" y="782070"/>
                </a:lnTo>
                <a:lnTo>
                  <a:pt x="304012" y="1076075"/>
                </a:lnTo>
                <a:lnTo>
                  <a:pt x="344707" y="1277880"/>
                </a:lnTo>
                <a:lnTo>
                  <a:pt x="354825" y="1330538"/>
                </a:lnTo>
                <a:lnTo>
                  <a:pt x="364329" y="1381565"/>
                </a:lnTo>
                <a:lnTo>
                  <a:pt x="373290" y="1431164"/>
                </a:lnTo>
                <a:lnTo>
                  <a:pt x="389865" y="1526898"/>
                </a:lnTo>
                <a:lnTo>
                  <a:pt x="405118" y="1619373"/>
                </a:lnTo>
                <a:lnTo>
                  <a:pt x="456286" y="1940943"/>
                </a:lnTo>
                <a:lnTo>
                  <a:pt x="472614" y="2038959"/>
                </a:lnTo>
                <a:lnTo>
                  <a:pt x="490742" y="2142697"/>
                </a:lnTo>
                <a:lnTo>
                  <a:pt x="500658" y="2197222"/>
                </a:lnTo>
                <a:lnTo>
                  <a:pt x="511236" y="2253789"/>
                </a:lnTo>
                <a:lnTo>
                  <a:pt x="520348" y="2301108"/>
                </a:lnTo>
                <a:lnTo>
                  <a:pt x="529814" y="2348973"/>
                </a:lnTo>
                <a:lnTo>
                  <a:pt x="549679" y="2446110"/>
                </a:lnTo>
                <a:lnTo>
                  <a:pt x="570566" y="2544731"/>
                </a:lnTo>
                <a:lnTo>
                  <a:pt x="592212" y="2644366"/>
                </a:lnTo>
                <a:lnTo>
                  <a:pt x="691967" y="3092674"/>
                </a:lnTo>
                <a:lnTo>
                  <a:pt x="723308" y="3237159"/>
                </a:lnTo>
                <a:lnTo>
                  <a:pt x="742903" y="3330738"/>
                </a:lnTo>
                <a:lnTo>
                  <a:pt x="761152" y="3421572"/>
                </a:lnTo>
                <a:lnTo>
                  <a:pt x="767349" y="3454366"/>
                </a:lnTo>
                <a:lnTo>
                  <a:pt x="778502" y="3558410"/>
                </a:lnTo>
                <a:lnTo>
                  <a:pt x="771803" y="3595657"/>
                </a:lnTo>
                <a:lnTo>
                  <a:pt x="748051" y="3620084"/>
                </a:lnTo>
                <a:lnTo>
                  <a:pt x="715526" y="3629333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298037" y="8376381"/>
            <a:ext cx="102235" cy="278765"/>
          </a:xfrm>
          <a:custGeom>
            <a:avLst/>
            <a:gdLst/>
            <a:ahLst/>
            <a:cxnLst/>
            <a:rect l="l" t="t" r="r" b="b"/>
            <a:pathLst>
              <a:path w="102234" h="278765">
                <a:moveTo>
                  <a:pt x="102010" y="278262"/>
                </a:moveTo>
                <a:lnTo>
                  <a:pt x="22989" y="278262"/>
                </a:lnTo>
                <a:lnTo>
                  <a:pt x="12457" y="209207"/>
                </a:lnTo>
                <a:lnTo>
                  <a:pt x="4852" y="148130"/>
                </a:lnTo>
                <a:lnTo>
                  <a:pt x="569" y="96104"/>
                </a:lnTo>
                <a:lnTo>
                  <a:pt x="0" y="54204"/>
                </a:lnTo>
                <a:lnTo>
                  <a:pt x="3539" y="23504"/>
                </a:lnTo>
                <a:lnTo>
                  <a:pt x="11582" y="5078"/>
                </a:lnTo>
                <a:lnTo>
                  <a:pt x="24521" y="0"/>
                </a:lnTo>
                <a:lnTo>
                  <a:pt x="42750" y="9344"/>
                </a:lnTo>
                <a:lnTo>
                  <a:pt x="59771" y="77233"/>
                </a:lnTo>
                <a:lnTo>
                  <a:pt x="73839" y="137063"/>
                </a:lnTo>
                <a:lnTo>
                  <a:pt x="85322" y="189841"/>
                </a:lnTo>
                <a:lnTo>
                  <a:pt x="94590" y="236572"/>
                </a:lnTo>
                <a:lnTo>
                  <a:pt x="102010" y="278262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85077" y="7297360"/>
            <a:ext cx="251460" cy="1357630"/>
          </a:xfrm>
          <a:custGeom>
            <a:avLst/>
            <a:gdLst/>
            <a:ahLst/>
            <a:cxnLst/>
            <a:rect l="l" t="t" r="r" b="b"/>
            <a:pathLst>
              <a:path w="251459" h="1357629">
                <a:moveTo>
                  <a:pt x="251008" y="1357283"/>
                </a:moveTo>
                <a:lnTo>
                  <a:pt x="5626" y="1357283"/>
                </a:lnTo>
                <a:lnTo>
                  <a:pt x="0" y="1326962"/>
                </a:lnTo>
                <a:lnTo>
                  <a:pt x="0" y="0"/>
                </a:lnTo>
                <a:lnTo>
                  <a:pt x="2461" y="16155"/>
                </a:lnTo>
                <a:lnTo>
                  <a:pt x="9862" y="65260"/>
                </a:lnTo>
                <a:lnTo>
                  <a:pt x="17192" y="114075"/>
                </a:lnTo>
                <a:lnTo>
                  <a:pt x="24509" y="162615"/>
                </a:lnTo>
                <a:lnTo>
                  <a:pt x="31869" y="210894"/>
                </a:lnTo>
                <a:lnTo>
                  <a:pt x="39328" y="258928"/>
                </a:lnTo>
                <a:lnTo>
                  <a:pt x="46944" y="306730"/>
                </a:lnTo>
                <a:lnTo>
                  <a:pt x="54774" y="354316"/>
                </a:lnTo>
                <a:lnTo>
                  <a:pt x="62874" y="401700"/>
                </a:lnTo>
                <a:lnTo>
                  <a:pt x="71302" y="448897"/>
                </a:lnTo>
                <a:lnTo>
                  <a:pt x="80113" y="495922"/>
                </a:lnTo>
                <a:lnTo>
                  <a:pt x="89744" y="545966"/>
                </a:lnTo>
                <a:lnTo>
                  <a:pt x="99439" y="596104"/>
                </a:lnTo>
                <a:lnTo>
                  <a:pt x="109196" y="646333"/>
                </a:lnTo>
                <a:lnTo>
                  <a:pt x="119012" y="696650"/>
                </a:lnTo>
                <a:lnTo>
                  <a:pt x="128885" y="747051"/>
                </a:lnTo>
                <a:lnTo>
                  <a:pt x="138814" y="797533"/>
                </a:lnTo>
                <a:lnTo>
                  <a:pt x="148795" y="848093"/>
                </a:lnTo>
                <a:lnTo>
                  <a:pt x="158826" y="898729"/>
                </a:lnTo>
                <a:lnTo>
                  <a:pt x="168906" y="949435"/>
                </a:lnTo>
                <a:lnTo>
                  <a:pt x="179032" y="1000211"/>
                </a:lnTo>
                <a:lnTo>
                  <a:pt x="189202" y="1051051"/>
                </a:lnTo>
                <a:lnTo>
                  <a:pt x="199412" y="1101953"/>
                </a:lnTo>
                <a:lnTo>
                  <a:pt x="209662" y="1152914"/>
                </a:lnTo>
                <a:lnTo>
                  <a:pt x="230270" y="1255000"/>
                </a:lnTo>
                <a:lnTo>
                  <a:pt x="251008" y="1357283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362196" y="5874054"/>
            <a:ext cx="1656080" cy="2780665"/>
          </a:xfrm>
          <a:custGeom>
            <a:avLst/>
            <a:gdLst/>
            <a:ahLst/>
            <a:cxnLst/>
            <a:rect l="l" t="t" r="r" b="b"/>
            <a:pathLst>
              <a:path w="1656079" h="2780665">
                <a:moveTo>
                  <a:pt x="836307" y="2780601"/>
                </a:moveTo>
                <a:lnTo>
                  <a:pt x="819734" y="2672473"/>
                </a:lnTo>
                <a:lnTo>
                  <a:pt x="804202" y="2567254"/>
                </a:lnTo>
                <a:lnTo>
                  <a:pt x="789787" y="2465044"/>
                </a:lnTo>
                <a:lnTo>
                  <a:pt x="776528" y="2365972"/>
                </a:lnTo>
                <a:lnTo>
                  <a:pt x="764451" y="2270150"/>
                </a:lnTo>
                <a:lnTo>
                  <a:pt x="753618" y="2177694"/>
                </a:lnTo>
                <a:lnTo>
                  <a:pt x="748677" y="2132774"/>
                </a:lnTo>
                <a:lnTo>
                  <a:pt x="733894" y="2061857"/>
                </a:lnTo>
                <a:lnTo>
                  <a:pt x="719340" y="1994179"/>
                </a:lnTo>
                <a:lnTo>
                  <a:pt x="705015" y="1929765"/>
                </a:lnTo>
                <a:lnTo>
                  <a:pt x="690918" y="1868601"/>
                </a:lnTo>
                <a:lnTo>
                  <a:pt x="677062" y="1810715"/>
                </a:lnTo>
                <a:lnTo>
                  <a:pt x="663422" y="1756092"/>
                </a:lnTo>
                <a:lnTo>
                  <a:pt x="650024" y="1704746"/>
                </a:lnTo>
                <a:lnTo>
                  <a:pt x="636866" y="1656676"/>
                </a:lnTo>
                <a:lnTo>
                  <a:pt x="623925" y="1611884"/>
                </a:lnTo>
                <a:lnTo>
                  <a:pt x="611238" y="1570380"/>
                </a:lnTo>
                <a:lnTo>
                  <a:pt x="598779" y="1532166"/>
                </a:lnTo>
                <a:lnTo>
                  <a:pt x="574573" y="1465643"/>
                </a:lnTo>
                <a:lnTo>
                  <a:pt x="551319" y="1412328"/>
                </a:lnTo>
                <a:lnTo>
                  <a:pt x="537705" y="1316139"/>
                </a:lnTo>
                <a:lnTo>
                  <a:pt x="523278" y="1219047"/>
                </a:lnTo>
                <a:lnTo>
                  <a:pt x="508076" y="1121105"/>
                </a:lnTo>
                <a:lnTo>
                  <a:pt x="492150" y="1022337"/>
                </a:lnTo>
                <a:lnTo>
                  <a:pt x="475538" y="922820"/>
                </a:lnTo>
                <a:lnTo>
                  <a:pt x="458279" y="822566"/>
                </a:lnTo>
                <a:lnTo>
                  <a:pt x="431266" y="670941"/>
                </a:lnTo>
                <a:lnTo>
                  <a:pt x="403021" y="517944"/>
                </a:lnTo>
                <a:lnTo>
                  <a:pt x="373684" y="363728"/>
                </a:lnTo>
                <a:lnTo>
                  <a:pt x="333082" y="156476"/>
                </a:lnTo>
                <a:lnTo>
                  <a:pt x="301713" y="0"/>
                </a:lnTo>
                <a:lnTo>
                  <a:pt x="0" y="0"/>
                </a:lnTo>
                <a:lnTo>
                  <a:pt x="118973" y="577850"/>
                </a:lnTo>
                <a:lnTo>
                  <a:pt x="171475" y="839203"/>
                </a:lnTo>
                <a:lnTo>
                  <a:pt x="211886" y="1046289"/>
                </a:lnTo>
                <a:lnTo>
                  <a:pt x="240969" y="1199934"/>
                </a:lnTo>
                <a:lnTo>
                  <a:pt x="268782" y="1351800"/>
                </a:lnTo>
                <a:lnTo>
                  <a:pt x="286524" y="1451889"/>
                </a:lnTo>
                <a:lnTo>
                  <a:pt x="303542" y="1550962"/>
                </a:lnTo>
                <a:lnTo>
                  <a:pt x="319811" y="1648904"/>
                </a:lnTo>
                <a:lnTo>
                  <a:pt x="335254" y="1745627"/>
                </a:lnTo>
                <a:lnTo>
                  <a:pt x="349808" y="1841030"/>
                </a:lnTo>
                <a:lnTo>
                  <a:pt x="363410" y="1935035"/>
                </a:lnTo>
                <a:lnTo>
                  <a:pt x="376034" y="2027529"/>
                </a:lnTo>
                <a:lnTo>
                  <a:pt x="387591" y="2118436"/>
                </a:lnTo>
                <a:lnTo>
                  <a:pt x="398030" y="2207653"/>
                </a:lnTo>
                <a:lnTo>
                  <a:pt x="411200" y="2254986"/>
                </a:lnTo>
                <a:lnTo>
                  <a:pt x="424053" y="2302357"/>
                </a:lnTo>
                <a:lnTo>
                  <a:pt x="436600" y="2349792"/>
                </a:lnTo>
                <a:lnTo>
                  <a:pt x="448856" y="2397277"/>
                </a:lnTo>
                <a:lnTo>
                  <a:pt x="460819" y="2444839"/>
                </a:lnTo>
                <a:lnTo>
                  <a:pt x="472528" y="2492489"/>
                </a:lnTo>
                <a:lnTo>
                  <a:pt x="483984" y="2540228"/>
                </a:lnTo>
                <a:lnTo>
                  <a:pt x="495198" y="2588056"/>
                </a:lnTo>
                <a:lnTo>
                  <a:pt x="516978" y="2684068"/>
                </a:lnTo>
                <a:lnTo>
                  <a:pt x="537946" y="2780601"/>
                </a:lnTo>
                <a:lnTo>
                  <a:pt x="836307" y="2780601"/>
                </a:lnTo>
                <a:close/>
              </a:path>
              <a:path w="1656079" h="2780665">
                <a:moveTo>
                  <a:pt x="1225969" y="2780601"/>
                </a:moveTo>
                <a:lnTo>
                  <a:pt x="1201597" y="2630703"/>
                </a:lnTo>
                <a:lnTo>
                  <a:pt x="1176058" y="2478646"/>
                </a:lnTo>
                <a:lnTo>
                  <a:pt x="1158176" y="2375763"/>
                </a:lnTo>
                <a:lnTo>
                  <a:pt x="1139507" y="2271471"/>
                </a:lnTo>
                <a:lnTo>
                  <a:pt x="1119911" y="2165578"/>
                </a:lnTo>
                <a:lnTo>
                  <a:pt x="1099299" y="2057908"/>
                </a:lnTo>
                <a:lnTo>
                  <a:pt x="1080516" y="1963750"/>
                </a:lnTo>
                <a:lnTo>
                  <a:pt x="1060551" y="1867535"/>
                </a:lnTo>
                <a:lnTo>
                  <a:pt x="1028814" y="1719884"/>
                </a:lnTo>
                <a:lnTo>
                  <a:pt x="915301" y="1208925"/>
                </a:lnTo>
                <a:lnTo>
                  <a:pt x="881430" y="1053211"/>
                </a:lnTo>
                <a:lnTo>
                  <a:pt x="859497" y="949566"/>
                </a:lnTo>
                <a:lnTo>
                  <a:pt x="838314" y="846328"/>
                </a:lnTo>
                <a:lnTo>
                  <a:pt x="818057" y="743750"/>
                </a:lnTo>
                <a:lnTo>
                  <a:pt x="801827" y="658037"/>
                </a:lnTo>
                <a:lnTo>
                  <a:pt x="776973" y="521563"/>
                </a:lnTo>
                <a:lnTo>
                  <a:pt x="685584" y="0"/>
                </a:lnTo>
                <a:lnTo>
                  <a:pt x="553453" y="0"/>
                </a:lnTo>
                <a:lnTo>
                  <a:pt x="652551" y="490512"/>
                </a:lnTo>
                <a:lnTo>
                  <a:pt x="715429" y="809764"/>
                </a:lnTo>
                <a:lnTo>
                  <a:pt x="755434" y="1018349"/>
                </a:lnTo>
                <a:lnTo>
                  <a:pt x="793635" y="1223060"/>
                </a:lnTo>
                <a:lnTo>
                  <a:pt x="820953" y="1373809"/>
                </a:lnTo>
                <a:lnTo>
                  <a:pt x="847001" y="1521980"/>
                </a:lnTo>
                <a:lnTo>
                  <a:pt x="871702" y="1667395"/>
                </a:lnTo>
                <a:lnTo>
                  <a:pt x="894930" y="1809902"/>
                </a:lnTo>
                <a:lnTo>
                  <a:pt x="909548" y="1903209"/>
                </a:lnTo>
                <a:lnTo>
                  <a:pt x="923442" y="1995081"/>
                </a:lnTo>
                <a:lnTo>
                  <a:pt x="936586" y="2085492"/>
                </a:lnTo>
                <a:lnTo>
                  <a:pt x="948931" y="2174367"/>
                </a:lnTo>
                <a:lnTo>
                  <a:pt x="960462" y="2261679"/>
                </a:lnTo>
                <a:lnTo>
                  <a:pt x="971143" y="2347353"/>
                </a:lnTo>
                <a:lnTo>
                  <a:pt x="976147" y="2389568"/>
                </a:lnTo>
                <a:lnTo>
                  <a:pt x="1056614" y="2780601"/>
                </a:lnTo>
                <a:lnTo>
                  <a:pt x="1225969" y="2780601"/>
                </a:lnTo>
                <a:close/>
              </a:path>
              <a:path w="1656079" h="2780665">
                <a:moveTo>
                  <a:pt x="1655495" y="2780601"/>
                </a:moveTo>
                <a:lnTo>
                  <a:pt x="1596288" y="2418334"/>
                </a:lnTo>
                <a:lnTo>
                  <a:pt x="1579092" y="2316111"/>
                </a:lnTo>
                <a:lnTo>
                  <a:pt x="1561465" y="2215299"/>
                </a:lnTo>
                <a:lnTo>
                  <a:pt x="1552435" y="2165540"/>
                </a:lnTo>
                <a:lnTo>
                  <a:pt x="1526044" y="2026589"/>
                </a:lnTo>
                <a:lnTo>
                  <a:pt x="1480718" y="1795995"/>
                </a:lnTo>
                <a:lnTo>
                  <a:pt x="1422615" y="1509166"/>
                </a:lnTo>
                <a:lnTo>
                  <a:pt x="1106297" y="0"/>
                </a:lnTo>
                <a:lnTo>
                  <a:pt x="913511" y="0"/>
                </a:lnTo>
                <a:lnTo>
                  <a:pt x="1143660" y="1235608"/>
                </a:lnTo>
                <a:lnTo>
                  <a:pt x="1190459" y="1480947"/>
                </a:lnTo>
                <a:lnTo>
                  <a:pt x="1230845" y="1685836"/>
                </a:lnTo>
                <a:lnTo>
                  <a:pt x="1292453" y="1988616"/>
                </a:lnTo>
                <a:lnTo>
                  <a:pt x="1425867" y="2632887"/>
                </a:lnTo>
                <a:lnTo>
                  <a:pt x="1455851" y="2780601"/>
                </a:lnTo>
                <a:lnTo>
                  <a:pt x="1655495" y="2780601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85071" y="5874054"/>
            <a:ext cx="1015365" cy="2780665"/>
          </a:xfrm>
          <a:custGeom>
            <a:avLst/>
            <a:gdLst/>
            <a:ahLst/>
            <a:cxnLst/>
            <a:rect l="l" t="t" r="r" b="b"/>
            <a:pathLst>
              <a:path w="1015365" h="2780665">
                <a:moveTo>
                  <a:pt x="5626" y="2780601"/>
                </a:moveTo>
                <a:lnTo>
                  <a:pt x="0" y="2750274"/>
                </a:lnTo>
                <a:lnTo>
                  <a:pt x="0" y="2780601"/>
                </a:lnTo>
                <a:lnTo>
                  <a:pt x="5626" y="2780601"/>
                </a:lnTo>
                <a:close/>
              </a:path>
              <a:path w="1015365" h="2780665">
                <a:moveTo>
                  <a:pt x="1015072" y="2780601"/>
                </a:moveTo>
                <a:lnTo>
                  <a:pt x="1004684" y="2732265"/>
                </a:lnTo>
                <a:lnTo>
                  <a:pt x="994105" y="2684068"/>
                </a:lnTo>
                <a:lnTo>
                  <a:pt x="983322" y="2635999"/>
                </a:lnTo>
                <a:lnTo>
                  <a:pt x="972337" y="2588044"/>
                </a:lnTo>
                <a:lnTo>
                  <a:pt x="961123" y="2540216"/>
                </a:lnTo>
                <a:lnTo>
                  <a:pt x="949667" y="2492476"/>
                </a:lnTo>
                <a:lnTo>
                  <a:pt x="937958" y="2444839"/>
                </a:lnTo>
                <a:lnTo>
                  <a:pt x="925982" y="2397264"/>
                </a:lnTo>
                <a:lnTo>
                  <a:pt x="913726" y="2349779"/>
                </a:lnTo>
                <a:lnTo>
                  <a:pt x="901179" y="2302345"/>
                </a:lnTo>
                <a:lnTo>
                  <a:pt x="888326" y="2254974"/>
                </a:lnTo>
                <a:lnTo>
                  <a:pt x="875157" y="2207641"/>
                </a:lnTo>
                <a:lnTo>
                  <a:pt x="870077" y="2163254"/>
                </a:lnTo>
                <a:lnTo>
                  <a:pt x="864717" y="2118423"/>
                </a:lnTo>
                <a:lnTo>
                  <a:pt x="859066" y="2073186"/>
                </a:lnTo>
                <a:lnTo>
                  <a:pt x="853160" y="2027529"/>
                </a:lnTo>
                <a:lnTo>
                  <a:pt x="846975" y="1981466"/>
                </a:lnTo>
                <a:lnTo>
                  <a:pt x="840536" y="1935022"/>
                </a:lnTo>
                <a:lnTo>
                  <a:pt x="833856" y="1888210"/>
                </a:lnTo>
                <a:lnTo>
                  <a:pt x="826935" y="1841030"/>
                </a:lnTo>
                <a:lnTo>
                  <a:pt x="819772" y="1793494"/>
                </a:lnTo>
                <a:lnTo>
                  <a:pt x="812380" y="1745615"/>
                </a:lnTo>
                <a:lnTo>
                  <a:pt x="804760" y="1697418"/>
                </a:lnTo>
                <a:lnTo>
                  <a:pt x="796937" y="1648891"/>
                </a:lnTo>
                <a:lnTo>
                  <a:pt x="788911" y="1600073"/>
                </a:lnTo>
                <a:lnTo>
                  <a:pt x="780669" y="1550949"/>
                </a:lnTo>
                <a:lnTo>
                  <a:pt x="772248" y="1501559"/>
                </a:lnTo>
                <a:lnTo>
                  <a:pt x="763651" y="1451889"/>
                </a:lnTo>
                <a:lnTo>
                  <a:pt x="754862" y="1401965"/>
                </a:lnTo>
                <a:lnTo>
                  <a:pt x="745909" y="1351800"/>
                </a:lnTo>
                <a:lnTo>
                  <a:pt x="736790" y="1301394"/>
                </a:lnTo>
                <a:lnTo>
                  <a:pt x="727519" y="1250772"/>
                </a:lnTo>
                <a:lnTo>
                  <a:pt x="718096" y="1199934"/>
                </a:lnTo>
                <a:lnTo>
                  <a:pt x="708533" y="1148905"/>
                </a:lnTo>
                <a:lnTo>
                  <a:pt x="698830" y="1097686"/>
                </a:lnTo>
                <a:lnTo>
                  <a:pt x="689013" y="1046289"/>
                </a:lnTo>
                <a:lnTo>
                  <a:pt x="679069" y="994727"/>
                </a:lnTo>
                <a:lnTo>
                  <a:pt x="669010" y="943025"/>
                </a:lnTo>
                <a:lnTo>
                  <a:pt x="658863" y="891184"/>
                </a:lnTo>
                <a:lnTo>
                  <a:pt x="648601" y="839203"/>
                </a:lnTo>
                <a:lnTo>
                  <a:pt x="638251" y="787120"/>
                </a:lnTo>
                <a:lnTo>
                  <a:pt x="627824" y="734923"/>
                </a:lnTo>
                <a:lnTo>
                  <a:pt x="617321" y="682650"/>
                </a:lnTo>
                <a:lnTo>
                  <a:pt x="606742" y="630275"/>
                </a:lnTo>
                <a:lnTo>
                  <a:pt x="596099" y="577850"/>
                </a:lnTo>
                <a:lnTo>
                  <a:pt x="585419" y="525360"/>
                </a:lnTo>
                <a:lnTo>
                  <a:pt x="574675" y="472833"/>
                </a:lnTo>
                <a:lnTo>
                  <a:pt x="563905" y="420268"/>
                </a:lnTo>
                <a:lnTo>
                  <a:pt x="542251" y="315087"/>
                </a:lnTo>
                <a:lnTo>
                  <a:pt x="477126" y="0"/>
                </a:lnTo>
                <a:lnTo>
                  <a:pt x="0" y="0"/>
                </a:lnTo>
                <a:lnTo>
                  <a:pt x="0" y="1423327"/>
                </a:lnTo>
                <a:lnTo>
                  <a:pt x="2463" y="1439481"/>
                </a:lnTo>
                <a:lnTo>
                  <a:pt x="9867" y="1488579"/>
                </a:lnTo>
                <a:lnTo>
                  <a:pt x="17195" y="1537398"/>
                </a:lnTo>
                <a:lnTo>
                  <a:pt x="24511" y="1585937"/>
                </a:lnTo>
                <a:lnTo>
                  <a:pt x="31864" y="1634210"/>
                </a:lnTo>
                <a:lnTo>
                  <a:pt x="39331" y="1682254"/>
                </a:lnTo>
                <a:lnTo>
                  <a:pt x="46939" y="1730044"/>
                </a:lnTo>
                <a:lnTo>
                  <a:pt x="54775" y="1777631"/>
                </a:lnTo>
                <a:lnTo>
                  <a:pt x="62877" y="1825015"/>
                </a:lnTo>
                <a:lnTo>
                  <a:pt x="71297" y="1872208"/>
                </a:lnTo>
                <a:lnTo>
                  <a:pt x="80111" y="1919236"/>
                </a:lnTo>
                <a:lnTo>
                  <a:pt x="89750" y="1969274"/>
                </a:lnTo>
                <a:lnTo>
                  <a:pt x="99441" y="2019414"/>
                </a:lnTo>
                <a:lnTo>
                  <a:pt x="109194" y="2069642"/>
                </a:lnTo>
                <a:lnTo>
                  <a:pt x="119011" y="2119960"/>
                </a:lnTo>
                <a:lnTo>
                  <a:pt x="128892" y="2170366"/>
                </a:lnTo>
                <a:lnTo>
                  <a:pt x="138823" y="2220849"/>
                </a:lnTo>
                <a:lnTo>
                  <a:pt x="148805" y="2271407"/>
                </a:lnTo>
                <a:lnTo>
                  <a:pt x="158826" y="2322042"/>
                </a:lnTo>
                <a:lnTo>
                  <a:pt x="168910" y="2372753"/>
                </a:lnTo>
                <a:lnTo>
                  <a:pt x="179031" y="2423528"/>
                </a:lnTo>
                <a:lnTo>
                  <a:pt x="189204" y="2474366"/>
                </a:lnTo>
                <a:lnTo>
                  <a:pt x="199415" y="2525268"/>
                </a:lnTo>
                <a:lnTo>
                  <a:pt x="219938" y="2627249"/>
                </a:lnTo>
                <a:lnTo>
                  <a:pt x="240614" y="2729433"/>
                </a:lnTo>
                <a:lnTo>
                  <a:pt x="250990" y="2780601"/>
                </a:lnTo>
                <a:lnTo>
                  <a:pt x="591019" y="2780601"/>
                </a:lnTo>
                <a:lnTo>
                  <a:pt x="576834" y="2709773"/>
                </a:lnTo>
                <a:lnTo>
                  <a:pt x="563714" y="2641752"/>
                </a:lnTo>
                <a:lnTo>
                  <a:pt x="551891" y="2577274"/>
                </a:lnTo>
                <a:lnTo>
                  <a:pt x="541642" y="2517063"/>
                </a:lnTo>
                <a:lnTo>
                  <a:pt x="533184" y="2461869"/>
                </a:lnTo>
                <a:lnTo>
                  <a:pt x="526770" y="2412428"/>
                </a:lnTo>
                <a:lnTo>
                  <a:pt x="522655" y="2369477"/>
                </a:lnTo>
                <a:lnTo>
                  <a:pt x="521093" y="2333777"/>
                </a:lnTo>
                <a:lnTo>
                  <a:pt x="522312" y="2306040"/>
                </a:lnTo>
                <a:lnTo>
                  <a:pt x="526567" y="2287028"/>
                </a:lnTo>
                <a:lnTo>
                  <a:pt x="534098" y="2277465"/>
                </a:lnTo>
                <a:lnTo>
                  <a:pt x="545160" y="2278100"/>
                </a:lnTo>
                <a:lnTo>
                  <a:pt x="557364" y="2334374"/>
                </a:lnTo>
                <a:lnTo>
                  <a:pt x="569163" y="2389149"/>
                </a:lnTo>
                <a:lnTo>
                  <a:pt x="580580" y="2442489"/>
                </a:lnTo>
                <a:lnTo>
                  <a:pt x="591616" y="2494457"/>
                </a:lnTo>
                <a:lnTo>
                  <a:pt x="602322" y="2545118"/>
                </a:lnTo>
                <a:lnTo>
                  <a:pt x="612686" y="2594508"/>
                </a:lnTo>
                <a:lnTo>
                  <a:pt x="622731" y="2642705"/>
                </a:lnTo>
                <a:lnTo>
                  <a:pt x="632472" y="2689733"/>
                </a:lnTo>
                <a:lnTo>
                  <a:pt x="641934" y="2735681"/>
                </a:lnTo>
                <a:lnTo>
                  <a:pt x="651129" y="2780601"/>
                </a:lnTo>
                <a:lnTo>
                  <a:pt x="1015072" y="2780601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63911" y="5874041"/>
            <a:ext cx="4117340" cy="3540760"/>
          </a:xfrm>
          <a:custGeom>
            <a:avLst/>
            <a:gdLst/>
            <a:ahLst/>
            <a:cxnLst/>
            <a:rect l="l" t="t" r="r" b="b"/>
            <a:pathLst>
              <a:path w="4117340" h="3540759">
                <a:moveTo>
                  <a:pt x="754913" y="2780614"/>
                </a:moveTo>
                <a:lnTo>
                  <a:pt x="674446" y="2389581"/>
                </a:lnTo>
                <a:lnTo>
                  <a:pt x="664210" y="2304732"/>
                </a:lnTo>
                <a:lnTo>
                  <a:pt x="653097" y="2218232"/>
                </a:lnTo>
                <a:lnTo>
                  <a:pt x="641146" y="2130133"/>
                </a:lnTo>
                <a:lnTo>
                  <a:pt x="628408" y="2040483"/>
                </a:lnTo>
                <a:lnTo>
                  <a:pt x="614883" y="1949335"/>
                </a:lnTo>
                <a:lnTo>
                  <a:pt x="600621" y="1856740"/>
                </a:lnTo>
                <a:lnTo>
                  <a:pt x="577900" y="1715249"/>
                </a:lnTo>
                <a:lnTo>
                  <a:pt x="553681" y="1570774"/>
                </a:lnTo>
                <a:lnTo>
                  <a:pt x="528066" y="1423504"/>
                </a:lnTo>
                <a:lnTo>
                  <a:pt x="501154" y="1273594"/>
                </a:lnTo>
                <a:lnTo>
                  <a:pt x="463448" y="1069911"/>
                </a:lnTo>
                <a:lnTo>
                  <a:pt x="423862" y="862266"/>
                </a:lnTo>
                <a:lnTo>
                  <a:pt x="361530" y="544220"/>
                </a:lnTo>
                <a:lnTo>
                  <a:pt x="251739" y="12"/>
                </a:lnTo>
                <a:lnTo>
                  <a:pt x="0" y="12"/>
                </a:lnTo>
                <a:lnTo>
                  <a:pt x="41668" y="208457"/>
                </a:lnTo>
                <a:lnTo>
                  <a:pt x="81864" y="415277"/>
                </a:lnTo>
                <a:lnTo>
                  <a:pt x="110858" y="569099"/>
                </a:lnTo>
                <a:lnTo>
                  <a:pt x="138709" y="721664"/>
                </a:lnTo>
                <a:lnTo>
                  <a:pt x="165277" y="872794"/>
                </a:lnTo>
                <a:lnTo>
                  <a:pt x="182219" y="972693"/>
                </a:lnTo>
                <a:lnTo>
                  <a:pt x="198488" y="1071841"/>
                </a:lnTo>
                <a:lnTo>
                  <a:pt x="214045" y="1170203"/>
                </a:lnTo>
                <a:lnTo>
                  <a:pt x="228866" y="1267726"/>
                </a:lnTo>
                <a:lnTo>
                  <a:pt x="242887" y="1364373"/>
                </a:lnTo>
                <a:lnTo>
                  <a:pt x="249593" y="1412354"/>
                </a:lnTo>
                <a:lnTo>
                  <a:pt x="261099" y="1437347"/>
                </a:lnTo>
                <a:lnTo>
                  <a:pt x="284835" y="1497279"/>
                </a:lnTo>
                <a:lnTo>
                  <a:pt x="309511" y="1570393"/>
                </a:lnTo>
                <a:lnTo>
                  <a:pt x="322211" y="1611896"/>
                </a:lnTo>
                <a:lnTo>
                  <a:pt x="335140" y="1656689"/>
                </a:lnTo>
                <a:lnTo>
                  <a:pt x="348310" y="1704759"/>
                </a:lnTo>
                <a:lnTo>
                  <a:pt x="361708" y="1756105"/>
                </a:lnTo>
                <a:lnTo>
                  <a:pt x="375335" y="1810727"/>
                </a:lnTo>
                <a:lnTo>
                  <a:pt x="389204" y="1868614"/>
                </a:lnTo>
                <a:lnTo>
                  <a:pt x="403301" y="1929777"/>
                </a:lnTo>
                <a:lnTo>
                  <a:pt x="417626" y="1994192"/>
                </a:lnTo>
                <a:lnTo>
                  <a:pt x="432181" y="2061870"/>
                </a:lnTo>
                <a:lnTo>
                  <a:pt x="446963" y="2132787"/>
                </a:lnTo>
                <a:lnTo>
                  <a:pt x="457161" y="2223516"/>
                </a:lnTo>
                <a:lnTo>
                  <a:pt x="468630" y="2317661"/>
                </a:lnTo>
                <a:lnTo>
                  <a:pt x="481304" y="2415121"/>
                </a:lnTo>
                <a:lnTo>
                  <a:pt x="495147" y="2515781"/>
                </a:lnTo>
                <a:lnTo>
                  <a:pt x="510120" y="2619514"/>
                </a:lnTo>
                <a:lnTo>
                  <a:pt x="526173" y="2726194"/>
                </a:lnTo>
                <a:lnTo>
                  <a:pt x="534593" y="2780614"/>
                </a:lnTo>
                <a:lnTo>
                  <a:pt x="754913" y="2780614"/>
                </a:lnTo>
                <a:close/>
              </a:path>
              <a:path w="4117340" h="3540759">
                <a:moveTo>
                  <a:pt x="1154137" y="2780614"/>
                </a:moveTo>
                <a:lnTo>
                  <a:pt x="959827" y="1837842"/>
                </a:lnTo>
                <a:lnTo>
                  <a:pt x="918972" y="1634871"/>
                </a:lnTo>
                <a:lnTo>
                  <a:pt x="888746" y="1480947"/>
                </a:lnTo>
                <a:lnTo>
                  <a:pt x="823645" y="1138237"/>
                </a:lnTo>
                <a:lnTo>
                  <a:pt x="640130" y="149834"/>
                </a:lnTo>
                <a:lnTo>
                  <a:pt x="611797" y="12"/>
                </a:lnTo>
                <a:lnTo>
                  <a:pt x="383870" y="12"/>
                </a:lnTo>
                <a:lnTo>
                  <a:pt x="466788" y="474002"/>
                </a:lnTo>
                <a:lnTo>
                  <a:pt x="491909" y="613613"/>
                </a:lnTo>
                <a:lnTo>
                  <a:pt x="508254" y="701433"/>
                </a:lnTo>
                <a:lnTo>
                  <a:pt x="526338" y="794956"/>
                </a:lnTo>
                <a:lnTo>
                  <a:pt x="547090" y="897890"/>
                </a:lnTo>
                <a:lnTo>
                  <a:pt x="568667" y="1001369"/>
                </a:lnTo>
                <a:lnTo>
                  <a:pt x="602208" y="1157046"/>
                </a:lnTo>
                <a:lnTo>
                  <a:pt x="716153" y="1669910"/>
                </a:lnTo>
                <a:lnTo>
                  <a:pt x="748487" y="1818741"/>
                </a:lnTo>
                <a:lnTo>
                  <a:pt x="768959" y="1915896"/>
                </a:lnTo>
                <a:lnTo>
                  <a:pt x="788365" y="2011108"/>
                </a:lnTo>
                <a:lnTo>
                  <a:pt x="797598" y="2057920"/>
                </a:lnTo>
                <a:lnTo>
                  <a:pt x="818210" y="2165591"/>
                </a:lnTo>
                <a:lnTo>
                  <a:pt x="837806" y="2271484"/>
                </a:lnTo>
                <a:lnTo>
                  <a:pt x="856475" y="2375789"/>
                </a:lnTo>
                <a:lnTo>
                  <a:pt x="874356" y="2478659"/>
                </a:lnTo>
                <a:lnTo>
                  <a:pt x="899909" y="2630716"/>
                </a:lnTo>
                <a:lnTo>
                  <a:pt x="924267" y="2780614"/>
                </a:lnTo>
                <a:lnTo>
                  <a:pt x="1154137" y="2780614"/>
                </a:lnTo>
                <a:close/>
              </a:path>
              <a:path w="4117340" h="3540759">
                <a:moveTo>
                  <a:pt x="1575257" y="2780614"/>
                </a:moveTo>
                <a:lnTo>
                  <a:pt x="1387652" y="1835670"/>
                </a:lnTo>
                <a:lnTo>
                  <a:pt x="1257490" y="1196035"/>
                </a:lnTo>
                <a:lnTo>
                  <a:pt x="1138809" y="625119"/>
                </a:lnTo>
                <a:lnTo>
                  <a:pt x="1089456" y="380301"/>
                </a:lnTo>
                <a:lnTo>
                  <a:pt x="1014806" y="12"/>
                </a:lnTo>
                <a:lnTo>
                  <a:pt x="804583" y="12"/>
                </a:lnTo>
                <a:lnTo>
                  <a:pt x="1090625" y="1362405"/>
                </a:lnTo>
                <a:lnTo>
                  <a:pt x="1160043" y="1701507"/>
                </a:lnTo>
                <a:lnTo>
                  <a:pt x="1206576" y="1935391"/>
                </a:lnTo>
                <a:lnTo>
                  <a:pt x="1241513" y="2116315"/>
                </a:lnTo>
                <a:lnTo>
                  <a:pt x="1250708" y="2165553"/>
                </a:lnTo>
                <a:lnTo>
                  <a:pt x="1268615" y="2265527"/>
                </a:lnTo>
                <a:lnTo>
                  <a:pt x="1286014" y="2367089"/>
                </a:lnTo>
                <a:lnTo>
                  <a:pt x="1353769" y="2780614"/>
                </a:lnTo>
                <a:lnTo>
                  <a:pt x="1575257" y="2780614"/>
                </a:lnTo>
                <a:close/>
              </a:path>
              <a:path w="4117340" h="3540759">
                <a:moveTo>
                  <a:pt x="2022703" y="2780614"/>
                </a:moveTo>
                <a:lnTo>
                  <a:pt x="1934895" y="2340711"/>
                </a:lnTo>
                <a:lnTo>
                  <a:pt x="1801596" y="1653171"/>
                </a:lnTo>
                <a:lnTo>
                  <a:pt x="1488948" y="12"/>
                </a:lnTo>
                <a:lnTo>
                  <a:pt x="1205699" y="12"/>
                </a:lnTo>
                <a:lnTo>
                  <a:pt x="1213015" y="48526"/>
                </a:lnTo>
                <a:lnTo>
                  <a:pt x="1220901" y="98425"/>
                </a:lnTo>
                <a:lnTo>
                  <a:pt x="1229309" y="149529"/>
                </a:lnTo>
                <a:lnTo>
                  <a:pt x="1238161" y="201637"/>
                </a:lnTo>
                <a:lnTo>
                  <a:pt x="1256995" y="308102"/>
                </a:lnTo>
                <a:lnTo>
                  <a:pt x="1276946" y="416293"/>
                </a:lnTo>
                <a:lnTo>
                  <a:pt x="1307934" y="578446"/>
                </a:lnTo>
                <a:lnTo>
                  <a:pt x="1394002" y="1015492"/>
                </a:lnTo>
                <a:lnTo>
                  <a:pt x="1530223" y="1711604"/>
                </a:lnTo>
                <a:lnTo>
                  <a:pt x="1615427" y="2136724"/>
                </a:lnTo>
                <a:lnTo>
                  <a:pt x="1678609" y="2444267"/>
                </a:lnTo>
                <a:lnTo>
                  <a:pt x="1719097" y="2636469"/>
                </a:lnTo>
                <a:lnTo>
                  <a:pt x="1748116" y="2771051"/>
                </a:lnTo>
                <a:lnTo>
                  <a:pt x="1750250" y="2780614"/>
                </a:lnTo>
                <a:lnTo>
                  <a:pt x="2022703" y="2780614"/>
                </a:lnTo>
                <a:close/>
              </a:path>
              <a:path w="4117340" h="3540759">
                <a:moveTo>
                  <a:pt x="2858351" y="3540569"/>
                </a:moveTo>
                <a:lnTo>
                  <a:pt x="2361895" y="739533"/>
                </a:lnTo>
                <a:lnTo>
                  <a:pt x="2271738" y="244932"/>
                </a:lnTo>
                <a:lnTo>
                  <a:pt x="2226157" y="12"/>
                </a:lnTo>
                <a:lnTo>
                  <a:pt x="1818335" y="12"/>
                </a:lnTo>
                <a:lnTo>
                  <a:pt x="1946236" y="625106"/>
                </a:lnTo>
                <a:lnTo>
                  <a:pt x="1975827" y="773303"/>
                </a:lnTo>
                <a:lnTo>
                  <a:pt x="2003183" y="914374"/>
                </a:lnTo>
                <a:lnTo>
                  <a:pt x="2020176" y="1005128"/>
                </a:lnTo>
                <a:lnTo>
                  <a:pt x="2036203" y="1093673"/>
                </a:lnTo>
                <a:lnTo>
                  <a:pt x="2051265" y="1180414"/>
                </a:lnTo>
                <a:lnTo>
                  <a:pt x="2065350" y="1265732"/>
                </a:lnTo>
                <a:lnTo>
                  <a:pt x="2078469" y="1349997"/>
                </a:lnTo>
                <a:lnTo>
                  <a:pt x="2090635" y="1433614"/>
                </a:lnTo>
                <a:lnTo>
                  <a:pt x="2096363" y="1475295"/>
                </a:lnTo>
                <a:lnTo>
                  <a:pt x="2109571" y="1546936"/>
                </a:lnTo>
                <a:lnTo>
                  <a:pt x="2122347" y="1612353"/>
                </a:lnTo>
                <a:lnTo>
                  <a:pt x="2134717" y="1672196"/>
                </a:lnTo>
                <a:lnTo>
                  <a:pt x="2146744" y="1727111"/>
                </a:lnTo>
                <a:lnTo>
                  <a:pt x="2158479" y="1777771"/>
                </a:lnTo>
                <a:lnTo>
                  <a:pt x="2169947" y="1824799"/>
                </a:lnTo>
                <a:lnTo>
                  <a:pt x="2181199" y="1868893"/>
                </a:lnTo>
                <a:lnTo>
                  <a:pt x="2192299" y="1910676"/>
                </a:lnTo>
                <a:lnTo>
                  <a:pt x="2235949" y="2067928"/>
                </a:lnTo>
                <a:lnTo>
                  <a:pt x="2246922" y="2108047"/>
                </a:lnTo>
                <a:lnTo>
                  <a:pt x="2257996" y="2149805"/>
                </a:lnTo>
                <a:lnTo>
                  <a:pt x="2269236" y="2193848"/>
                </a:lnTo>
                <a:lnTo>
                  <a:pt x="2280678" y="2240838"/>
                </a:lnTo>
                <a:lnTo>
                  <a:pt x="2292375" y="2291423"/>
                </a:lnTo>
                <a:lnTo>
                  <a:pt x="2304364" y="2346274"/>
                </a:lnTo>
                <a:lnTo>
                  <a:pt x="2365946" y="2699181"/>
                </a:lnTo>
                <a:lnTo>
                  <a:pt x="2384514" y="2803753"/>
                </a:lnTo>
                <a:lnTo>
                  <a:pt x="2423007" y="2822524"/>
                </a:lnTo>
                <a:lnTo>
                  <a:pt x="2458555" y="2846438"/>
                </a:lnTo>
                <a:lnTo>
                  <a:pt x="2490533" y="2875280"/>
                </a:lnTo>
                <a:lnTo>
                  <a:pt x="2518321" y="2908833"/>
                </a:lnTo>
                <a:lnTo>
                  <a:pt x="2558935" y="2970403"/>
                </a:lnTo>
                <a:lnTo>
                  <a:pt x="2581071" y="3006864"/>
                </a:lnTo>
                <a:lnTo>
                  <a:pt x="2604224" y="3046603"/>
                </a:lnTo>
                <a:lnTo>
                  <a:pt x="2628252" y="3089237"/>
                </a:lnTo>
                <a:lnTo>
                  <a:pt x="2652992" y="3134385"/>
                </a:lnTo>
                <a:lnTo>
                  <a:pt x="2678290" y="3181680"/>
                </a:lnTo>
                <a:lnTo>
                  <a:pt x="2703995" y="3230715"/>
                </a:lnTo>
                <a:lnTo>
                  <a:pt x="2729966" y="3281134"/>
                </a:lnTo>
                <a:lnTo>
                  <a:pt x="2756039" y="3332556"/>
                </a:lnTo>
                <a:lnTo>
                  <a:pt x="2782062" y="3384588"/>
                </a:lnTo>
                <a:lnTo>
                  <a:pt x="2807893" y="3436848"/>
                </a:lnTo>
                <a:lnTo>
                  <a:pt x="2858351" y="3540569"/>
                </a:lnTo>
                <a:close/>
              </a:path>
              <a:path w="4117340" h="3540759">
                <a:moveTo>
                  <a:pt x="3137306" y="2794711"/>
                </a:moveTo>
                <a:lnTo>
                  <a:pt x="3119412" y="2692235"/>
                </a:lnTo>
                <a:lnTo>
                  <a:pt x="3102876" y="2592946"/>
                </a:lnTo>
                <a:lnTo>
                  <a:pt x="3048762" y="2254961"/>
                </a:lnTo>
                <a:lnTo>
                  <a:pt x="3032353" y="2156637"/>
                </a:lnTo>
                <a:lnTo>
                  <a:pt x="3014637" y="2055533"/>
                </a:lnTo>
                <a:lnTo>
                  <a:pt x="3005150" y="2003590"/>
                </a:lnTo>
                <a:lnTo>
                  <a:pt x="2995142" y="1950567"/>
                </a:lnTo>
                <a:lnTo>
                  <a:pt x="2984563" y="1896287"/>
                </a:lnTo>
                <a:lnTo>
                  <a:pt x="2954693" y="1748548"/>
                </a:lnTo>
                <a:lnTo>
                  <a:pt x="2923908" y="1600974"/>
                </a:lnTo>
                <a:lnTo>
                  <a:pt x="2881680" y="1404137"/>
                </a:lnTo>
                <a:lnTo>
                  <a:pt x="2717393" y="657771"/>
                </a:lnTo>
                <a:lnTo>
                  <a:pt x="2673680" y="454431"/>
                </a:lnTo>
                <a:lnTo>
                  <a:pt x="2641358" y="300177"/>
                </a:lnTo>
                <a:lnTo>
                  <a:pt x="2609608" y="144221"/>
                </a:lnTo>
                <a:lnTo>
                  <a:pt x="2595511" y="72453"/>
                </a:lnTo>
                <a:lnTo>
                  <a:pt x="2581783" y="0"/>
                </a:lnTo>
                <a:lnTo>
                  <a:pt x="2301036" y="0"/>
                </a:lnTo>
                <a:lnTo>
                  <a:pt x="2406942" y="488632"/>
                </a:lnTo>
                <a:lnTo>
                  <a:pt x="2479471" y="831024"/>
                </a:lnTo>
                <a:lnTo>
                  <a:pt x="2540177" y="1125156"/>
                </a:lnTo>
                <a:lnTo>
                  <a:pt x="2560066" y="1223391"/>
                </a:lnTo>
                <a:lnTo>
                  <a:pt x="2570873" y="1277886"/>
                </a:lnTo>
                <a:lnTo>
                  <a:pt x="2580983" y="1330540"/>
                </a:lnTo>
                <a:lnTo>
                  <a:pt x="2590495" y="1381569"/>
                </a:lnTo>
                <a:lnTo>
                  <a:pt x="2599461" y="1431175"/>
                </a:lnTo>
                <a:lnTo>
                  <a:pt x="2616035" y="1526908"/>
                </a:lnTo>
                <a:lnTo>
                  <a:pt x="2631287" y="1619389"/>
                </a:lnTo>
                <a:lnTo>
                  <a:pt x="2674797" y="1893582"/>
                </a:lnTo>
                <a:lnTo>
                  <a:pt x="2690431" y="1989353"/>
                </a:lnTo>
                <a:lnTo>
                  <a:pt x="2707589" y="2090026"/>
                </a:lnTo>
                <a:lnTo>
                  <a:pt x="2716911" y="2142706"/>
                </a:lnTo>
                <a:lnTo>
                  <a:pt x="2726829" y="2197239"/>
                </a:lnTo>
                <a:lnTo>
                  <a:pt x="2737408" y="2253805"/>
                </a:lnTo>
                <a:lnTo>
                  <a:pt x="2746514" y="2301125"/>
                </a:lnTo>
                <a:lnTo>
                  <a:pt x="2765780" y="2397341"/>
                </a:lnTo>
                <a:lnTo>
                  <a:pt x="2786189" y="2495283"/>
                </a:lnTo>
                <a:lnTo>
                  <a:pt x="2818384" y="2644381"/>
                </a:lnTo>
                <a:lnTo>
                  <a:pt x="2918142" y="3092678"/>
                </a:lnTo>
                <a:lnTo>
                  <a:pt x="2949486" y="3237166"/>
                </a:lnTo>
                <a:lnTo>
                  <a:pt x="2969069" y="3330752"/>
                </a:lnTo>
                <a:lnTo>
                  <a:pt x="2993517" y="3454374"/>
                </a:lnTo>
                <a:lnTo>
                  <a:pt x="2987700" y="3396615"/>
                </a:lnTo>
                <a:lnTo>
                  <a:pt x="2982557" y="3339185"/>
                </a:lnTo>
                <a:lnTo>
                  <a:pt x="2978454" y="3282467"/>
                </a:lnTo>
                <a:lnTo>
                  <a:pt x="2975737" y="3226841"/>
                </a:lnTo>
                <a:lnTo>
                  <a:pt x="2974759" y="3172688"/>
                </a:lnTo>
                <a:lnTo>
                  <a:pt x="2975851" y="3120364"/>
                </a:lnTo>
                <a:lnTo>
                  <a:pt x="2979356" y="3070263"/>
                </a:lnTo>
                <a:lnTo>
                  <a:pt x="2985643" y="3022752"/>
                </a:lnTo>
                <a:lnTo>
                  <a:pt x="2995041" y="2978188"/>
                </a:lnTo>
                <a:lnTo>
                  <a:pt x="3007893" y="2936976"/>
                </a:lnTo>
                <a:lnTo>
                  <a:pt x="3024568" y="2899473"/>
                </a:lnTo>
                <a:lnTo>
                  <a:pt x="3045383" y="2866059"/>
                </a:lnTo>
                <a:lnTo>
                  <a:pt x="3070720" y="2837103"/>
                </a:lnTo>
                <a:lnTo>
                  <a:pt x="3100882" y="2812999"/>
                </a:lnTo>
                <a:lnTo>
                  <a:pt x="3127857" y="2798521"/>
                </a:lnTo>
                <a:lnTo>
                  <a:pt x="3137306" y="2794711"/>
                </a:lnTo>
                <a:close/>
              </a:path>
              <a:path w="4117340" h="3540759">
                <a:moveTo>
                  <a:pt x="4117009" y="12"/>
                </a:moveTo>
                <a:lnTo>
                  <a:pt x="2892920" y="12"/>
                </a:lnTo>
                <a:lnTo>
                  <a:pt x="2904337" y="51092"/>
                </a:lnTo>
                <a:lnTo>
                  <a:pt x="2915780" y="102158"/>
                </a:lnTo>
                <a:lnTo>
                  <a:pt x="2927261" y="153212"/>
                </a:lnTo>
                <a:lnTo>
                  <a:pt x="2938780" y="204254"/>
                </a:lnTo>
                <a:lnTo>
                  <a:pt x="2950337" y="255295"/>
                </a:lnTo>
                <a:lnTo>
                  <a:pt x="2961932" y="306311"/>
                </a:lnTo>
                <a:lnTo>
                  <a:pt x="2973552" y="357327"/>
                </a:lnTo>
                <a:lnTo>
                  <a:pt x="2985224" y="408317"/>
                </a:lnTo>
                <a:lnTo>
                  <a:pt x="2996920" y="459308"/>
                </a:lnTo>
                <a:lnTo>
                  <a:pt x="3008668" y="510286"/>
                </a:lnTo>
                <a:lnTo>
                  <a:pt x="3020453" y="561251"/>
                </a:lnTo>
                <a:lnTo>
                  <a:pt x="3032277" y="612203"/>
                </a:lnTo>
                <a:lnTo>
                  <a:pt x="3044139" y="663143"/>
                </a:lnTo>
                <a:lnTo>
                  <a:pt x="3048685" y="703605"/>
                </a:lnTo>
                <a:lnTo>
                  <a:pt x="3053562" y="744766"/>
                </a:lnTo>
                <a:lnTo>
                  <a:pt x="3058731" y="786599"/>
                </a:lnTo>
                <a:lnTo>
                  <a:pt x="3064205" y="829094"/>
                </a:lnTo>
                <a:lnTo>
                  <a:pt x="3069971" y="872223"/>
                </a:lnTo>
                <a:lnTo>
                  <a:pt x="3076029" y="915987"/>
                </a:lnTo>
                <a:lnTo>
                  <a:pt x="3082366" y="960374"/>
                </a:lnTo>
                <a:lnTo>
                  <a:pt x="3088970" y="1005344"/>
                </a:lnTo>
                <a:lnTo>
                  <a:pt x="3095828" y="1050899"/>
                </a:lnTo>
                <a:lnTo>
                  <a:pt x="3102953" y="1097026"/>
                </a:lnTo>
                <a:lnTo>
                  <a:pt x="3110331" y="1143698"/>
                </a:lnTo>
                <a:lnTo>
                  <a:pt x="3117951" y="1190917"/>
                </a:lnTo>
                <a:lnTo>
                  <a:pt x="3125800" y="1238643"/>
                </a:lnTo>
                <a:lnTo>
                  <a:pt x="3133890" y="1286878"/>
                </a:lnTo>
                <a:lnTo>
                  <a:pt x="3142196" y="1335608"/>
                </a:lnTo>
                <a:lnTo>
                  <a:pt x="3150705" y="1384820"/>
                </a:lnTo>
                <a:lnTo>
                  <a:pt x="3159429" y="1434477"/>
                </a:lnTo>
                <a:lnTo>
                  <a:pt x="3168358" y="1484591"/>
                </a:lnTo>
                <a:lnTo>
                  <a:pt x="3177476" y="1535125"/>
                </a:lnTo>
                <a:lnTo>
                  <a:pt x="3186773" y="1586077"/>
                </a:lnTo>
                <a:lnTo>
                  <a:pt x="3196259" y="1637423"/>
                </a:lnTo>
                <a:lnTo>
                  <a:pt x="3205899" y="1689150"/>
                </a:lnTo>
                <a:lnTo>
                  <a:pt x="3215716" y="1741258"/>
                </a:lnTo>
                <a:lnTo>
                  <a:pt x="3225685" y="1793709"/>
                </a:lnTo>
                <a:lnTo>
                  <a:pt x="3235807" y="1846491"/>
                </a:lnTo>
                <a:lnTo>
                  <a:pt x="3246069" y="1899602"/>
                </a:lnTo>
                <a:lnTo>
                  <a:pt x="3256470" y="1953018"/>
                </a:lnTo>
                <a:lnTo>
                  <a:pt x="3266998" y="2006727"/>
                </a:lnTo>
                <a:lnTo>
                  <a:pt x="3277641" y="2060714"/>
                </a:lnTo>
                <a:lnTo>
                  <a:pt x="3288398" y="2114956"/>
                </a:lnTo>
                <a:lnTo>
                  <a:pt x="3299269" y="2169452"/>
                </a:lnTo>
                <a:lnTo>
                  <a:pt x="3310229" y="2224163"/>
                </a:lnTo>
                <a:lnTo>
                  <a:pt x="3321291" y="2279091"/>
                </a:lnTo>
                <a:lnTo>
                  <a:pt x="3332429" y="2334234"/>
                </a:lnTo>
                <a:lnTo>
                  <a:pt x="3343656" y="2389543"/>
                </a:lnTo>
                <a:lnTo>
                  <a:pt x="3354946" y="2445029"/>
                </a:lnTo>
                <a:lnTo>
                  <a:pt x="3366300" y="2500668"/>
                </a:lnTo>
                <a:lnTo>
                  <a:pt x="3389160" y="2612339"/>
                </a:lnTo>
                <a:lnTo>
                  <a:pt x="3423755" y="2780614"/>
                </a:lnTo>
                <a:lnTo>
                  <a:pt x="3657117" y="2780614"/>
                </a:lnTo>
                <a:lnTo>
                  <a:pt x="3646589" y="2711551"/>
                </a:lnTo>
                <a:lnTo>
                  <a:pt x="3638981" y="2650477"/>
                </a:lnTo>
                <a:lnTo>
                  <a:pt x="3634702" y="2598445"/>
                </a:lnTo>
                <a:lnTo>
                  <a:pt x="3634130" y="2556548"/>
                </a:lnTo>
                <a:lnTo>
                  <a:pt x="3637673" y="2525852"/>
                </a:lnTo>
                <a:lnTo>
                  <a:pt x="3645712" y="2507424"/>
                </a:lnTo>
                <a:lnTo>
                  <a:pt x="3658654" y="2502344"/>
                </a:lnTo>
                <a:lnTo>
                  <a:pt x="3676878" y="2511691"/>
                </a:lnTo>
                <a:lnTo>
                  <a:pt x="3693909" y="2579573"/>
                </a:lnTo>
                <a:lnTo>
                  <a:pt x="3707968" y="2639415"/>
                </a:lnTo>
                <a:lnTo>
                  <a:pt x="3719461" y="2692184"/>
                </a:lnTo>
                <a:lnTo>
                  <a:pt x="3728720" y="2738920"/>
                </a:lnTo>
                <a:lnTo>
                  <a:pt x="3736149" y="2780614"/>
                </a:lnTo>
                <a:lnTo>
                  <a:pt x="4117009" y="2780614"/>
                </a:lnTo>
                <a:lnTo>
                  <a:pt x="4117009" y="2502344"/>
                </a:lnTo>
                <a:lnTo>
                  <a:pt x="4117009" y="12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646503" y="6230413"/>
            <a:ext cx="3371850" cy="170942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algn="ctr" marL="12065" marR="5080">
              <a:lnSpc>
                <a:spcPts val="3300"/>
              </a:lnSpc>
              <a:spcBef>
                <a:spcPts val="259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Expand</a:t>
            </a:r>
            <a:r>
              <a:rPr dirty="0" sz="28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20" b="1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28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child's </a:t>
            </a:r>
            <a:r>
              <a:rPr dirty="0" sz="2800" spc="-7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50" b="1">
                <a:solidFill>
                  <a:srgbClr val="FFFFFF"/>
                </a:solidFill>
                <a:latin typeface="Arial"/>
                <a:cs typeface="Arial"/>
              </a:rPr>
              <a:t>potential. </a:t>
            </a:r>
            <a:r>
              <a:rPr dirty="0" sz="2800" spc="10" b="1">
                <a:solidFill>
                  <a:srgbClr val="FFFFFF"/>
                </a:solidFill>
                <a:latin typeface="Arial"/>
                <a:cs typeface="Arial"/>
              </a:rPr>
              <a:t>Give </a:t>
            </a:r>
            <a:r>
              <a:rPr dirty="0" sz="2800" spc="114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800" spc="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55" b="1">
                <a:solidFill>
                  <a:srgbClr val="FFFFFF"/>
                </a:solidFill>
                <a:latin typeface="Arial"/>
                <a:cs typeface="Arial"/>
              </a:rPr>
              <a:t>power </a:t>
            </a:r>
            <a:r>
              <a:rPr dirty="0" sz="2800" spc="2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2800" spc="65" b="1">
                <a:solidFill>
                  <a:srgbClr val="FFFFFF"/>
                </a:solidFill>
                <a:latin typeface="Arial"/>
                <a:cs typeface="Arial"/>
              </a:rPr>
              <a:t>future 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65" b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2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hands.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009189" y="3781811"/>
            <a:ext cx="668528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295"/>
              <a:t>T</a:t>
            </a:r>
            <a:r>
              <a:rPr dirty="0" sz="9600" spc="-130"/>
              <a:t>h</a:t>
            </a:r>
            <a:r>
              <a:rPr dirty="0" sz="9600" spc="100"/>
              <a:t>a</a:t>
            </a:r>
            <a:r>
              <a:rPr dirty="0" sz="9600" spc="-130"/>
              <a:t>n</a:t>
            </a:r>
            <a:r>
              <a:rPr dirty="0" sz="9600" spc="110"/>
              <a:t>k</a:t>
            </a:r>
            <a:r>
              <a:rPr dirty="0" sz="9600" spc="-580"/>
              <a:t> </a:t>
            </a:r>
            <a:r>
              <a:rPr dirty="0" sz="9600" spc="-505"/>
              <a:t>Y</a:t>
            </a:r>
            <a:r>
              <a:rPr dirty="0" sz="9600" spc="-150"/>
              <a:t>o</a:t>
            </a:r>
            <a:r>
              <a:rPr dirty="0" sz="9600" spc="-30"/>
              <a:t>u</a:t>
            </a:r>
            <a:r>
              <a:rPr dirty="0" sz="9600" spc="-580"/>
              <a:t> </a:t>
            </a:r>
            <a:r>
              <a:rPr dirty="0" sz="9600" spc="-360"/>
              <a:t>!</a:t>
            </a:r>
            <a:endParaRPr sz="9600"/>
          </a:p>
        </p:txBody>
      </p:sp>
      <p:sp>
        <p:nvSpPr>
          <p:cNvPr id="17" name="object 17"/>
          <p:cNvSpPr txBox="1"/>
          <p:nvPr/>
        </p:nvSpPr>
        <p:spPr>
          <a:xfrm>
            <a:off x="14867024" y="995050"/>
            <a:ext cx="528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30">
                <a:latin typeface="Microsoft Sans Serif"/>
                <a:cs typeface="Microsoft Sans Serif"/>
              </a:rPr>
              <a:t>s</a:t>
            </a:r>
            <a:r>
              <a:rPr dirty="0" sz="2400" spc="260">
                <a:latin typeface="Microsoft Sans Serif"/>
                <a:cs typeface="Microsoft Sans Serif"/>
              </a:rPr>
              <a:t>t</a:t>
            </a:r>
            <a:r>
              <a:rPr dirty="0" sz="2400" spc="-20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612505" y="995050"/>
            <a:ext cx="16598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J</a:t>
            </a:r>
            <a:r>
              <a:rPr dirty="0" sz="2400" spc="35">
                <a:latin typeface="Microsoft Sans Serif"/>
                <a:cs typeface="Microsoft Sans Serif"/>
              </a:rPr>
              <a:t>un</a:t>
            </a: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r>
              <a:rPr dirty="0" sz="2400" spc="-240">
                <a:latin typeface="Microsoft Sans Serif"/>
                <a:cs typeface="Microsoft Sans Serif"/>
              </a:rPr>
              <a:t>,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325">
                <a:latin typeface="Microsoft Sans Serif"/>
                <a:cs typeface="Microsoft Sans Serif"/>
              </a:rPr>
              <a:t>0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48685" y="7467240"/>
            <a:ext cx="3378835" cy="643890"/>
          </a:xfrm>
          <a:custGeom>
            <a:avLst/>
            <a:gdLst/>
            <a:ahLst/>
            <a:cxnLst/>
            <a:rect l="l" t="t" r="r" b="b"/>
            <a:pathLst>
              <a:path w="3378834" h="643890">
                <a:moveTo>
                  <a:pt x="3257568" y="643391"/>
                </a:moveTo>
                <a:lnTo>
                  <a:pt x="121053" y="643391"/>
                </a:lnTo>
                <a:lnTo>
                  <a:pt x="73998" y="633840"/>
                </a:lnTo>
                <a:lnTo>
                  <a:pt x="35513" y="607819"/>
                </a:lnTo>
                <a:lnTo>
                  <a:pt x="9534" y="569269"/>
                </a:lnTo>
                <a:lnTo>
                  <a:pt x="0" y="522136"/>
                </a:lnTo>
                <a:lnTo>
                  <a:pt x="0" y="121254"/>
                </a:lnTo>
                <a:lnTo>
                  <a:pt x="9534" y="74121"/>
                </a:lnTo>
                <a:lnTo>
                  <a:pt x="35513" y="35572"/>
                </a:lnTo>
                <a:lnTo>
                  <a:pt x="73998" y="9550"/>
                </a:lnTo>
                <a:lnTo>
                  <a:pt x="121053" y="0"/>
                </a:lnTo>
                <a:lnTo>
                  <a:pt x="3257568" y="0"/>
                </a:lnTo>
                <a:lnTo>
                  <a:pt x="3304623" y="9550"/>
                </a:lnTo>
                <a:lnTo>
                  <a:pt x="3343108" y="35572"/>
                </a:lnTo>
                <a:lnTo>
                  <a:pt x="3369087" y="74121"/>
                </a:lnTo>
                <a:lnTo>
                  <a:pt x="3378621" y="121254"/>
                </a:lnTo>
                <a:lnTo>
                  <a:pt x="3378621" y="522136"/>
                </a:lnTo>
                <a:lnTo>
                  <a:pt x="3369087" y="569269"/>
                </a:lnTo>
                <a:lnTo>
                  <a:pt x="3343108" y="607819"/>
                </a:lnTo>
                <a:lnTo>
                  <a:pt x="3304623" y="633840"/>
                </a:lnTo>
                <a:lnTo>
                  <a:pt x="3257568" y="643391"/>
                </a:lnTo>
                <a:close/>
              </a:path>
            </a:pathLst>
          </a:custGeom>
          <a:solidFill>
            <a:srgbClr val="97ECAA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231105" y="7467240"/>
            <a:ext cx="3378835" cy="643890"/>
          </a:xfrm>
          <a:custGeom>
            <a:avLst/>
            <a:gdLst/>
            <a:ahLst/>
            <a:cxnLst/>
            <a:rect l="l" t="t" r="r" b="b"/>
            <a:pathLst>
              <a:path w="3378834" h="643890">
                <a:moveTo>
                  <a:pt x="3257568" y="643391"/>
                </a:moveTo>
                <a:lnTo>
                  <a:pt x="121053" y="643391"/>
                </a:lnTo>
                <a:lnTo>
                  <a:pt x="73998" y="633840"/>
                </a:lnTo>
                <a:lnTo>
                  <a:pt x="35513" y="607819"/>
                </a:lnTo>
                <a:lnTo>
                  <a:pt x="9534" y="569269"/>
                </a:lnTo>
                <a:lnTo>
                  <a:pt x="0" y="522136"/>
                </a:lnTo>
                <a:lnTo>
                  <a:pt x="0" y="121254"/>
                </a:lnTo>
                <a:lnTo>
                  <a:pt x="9534" y="74121"/>
                </a:lnTo>
                <a:lnTo>
                  <a:pt x="35513" y="35572"/>
                </a:lnTo>
                <a:lnTo>
                  <a:pt x="73998" y="9550"/>
                </a:lnTo>
                <a:lnTo>
                  <a:pt x="121053" y="0"/>
                </a:lnTo>
                <a:lnTo>
                  <a:pt x="3257568" y="0"/>
                </a:lnTo>
                <a:lnTo>
                  <a:pt x="3304623" y="9550"/>
                </a:lnTo>
                <a:lnTo>
                  <a:pt x="3343108" y="35572"/>
                </a:lnTo>
                <a:lnTo>
                  <a:pt x="3369087" y="74121"/>
                </a:lnTo>
                <a:lnTo>
                  <a:pt x="3378621" y="121254"/>
                </a:lnTo>
                <a:lnTo>
                  <a:pt x="3378621" y="522136"/>
                </a:lnTo>
                <a:lnTo>
                  <a:pt x="3369087" y="569269"/>
                </a:lnTo>
                <a:lnTo>
                  <a:pt x="3343108" y="607819"/>
                </a:lnTo>
                <a:lnTo>
                  <a:pt x="3304623" y="633840"/>
                </a:lnTo>
                <a:lnTo>
                  <a:pt x="3257568" y="643391"/>
                </a:lnTo>
                <a:close/>
              </a:path>
            </a:pathLst>
          </a:custGeom>
          <a:solidFill>
            <a:srgbClr val="97ECAA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8563" y="3561136"/>
            <a:ext cx="3515177" cy="35151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62145" y="3561136"/>
            <a:ext cx="3515177" cy="35151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441" y="2228664"/>
            <a:ext cx="5661375" cy="20119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11552" y="2332914"/>
            <a:ext cx="408305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215" b="0">
                <a:solidFill>
                  <a:srgbClr val="FFFFFF"/>
                </a:solidFill>
                <a:latin typeface="Microsoft Sans Serif"/>
                <a:cs typeface="Microsoft Sans Serif"/>
              </a:rPr>
              <a:t>Introduction</a:t>
            </a:r>
            <a:endParaRPr sz="5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9207" y="4314423"/>
            <a:ext cx="7955280" cy="2387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</a:pPr>
            <a:r>
              <a:rPr dirty="0" sz="3600" spc="-5" b="1">
                <a:latin typeface="Arial"/>
                <a:cs typeface="Arial"/>
              </a:rPr>
              <a:t>Sushant </a:t>
            </a:r>
            <a:r>
              <a:rPr dirty="0" sz="3600" spc="-35" b="1">
                <a:latin typeface="Arial"/>
                <a:cs typeface="Arial"/>
              </a:rPr>
              <a:t>Bisht </a:t>
            </a:r>
            <a:r>
              <a:rPr dirty="0" sz="3600" spc="85">
                <a:latin typeface="Microsoft Sans Serif"/>
                <a:cs typeface="Microsoft Sans Serif"/>
              </a:rPr>
              <a:t>and </a:t>
            </a:r>
            <a:r>
              <a:rPr dirty="0" sz="3600" spc="5" b="1">
                <a:latin typeface="Arial"/>
                <a:cs typeface="Arial"/>
              </a:rPr>
              <a:t>Devansh Tiwari 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spc="30">
                <a:latin typeface="Microsoft Sans Serif"/>
                <a:cs typeface="Microsoft Sans Serif"/>
              </a:rPr>
              <a:t>have </a:t>
            </a:r>
            <a:r>
              <a:rPr dirty="0" sz="3600" spc="160">
                <a:latin typeface="Microsoft Sans Serif"/>
                <a:cs typeface="Microsoft Sans Serif"/>
              </a:rPr>
              <a:t>started </a:t>
            </a:r>
            <a:r>
              <a:rPr dirty="0" sz="3600" spc="120">
                <a:latin typeface="Microsoft Sans Serif"/>
                <a:cs typeface="Microsoft Sans Serif"/>
              </a:rPr>
              <a:t>this </a:t>
            </a:r>
            <a:r>
              <a:rPr dirty="0" sz="3600" spc="50">
                <a:latin typeface="Microsoft Sans Serif"/>
                <a:cs typeface="Microsoft Sans Serif"/>
              </a:rPr>
              <a:t>organization </a:t>
            </a:r>
            <a:r>
              <a:rPr dirty="0" sz="3600" spc="125">
                <a:latin typeface="Microsoft Sans Serif"/>
                <a:cs typeface="Microsoft Sans Serif"/>
              </a:rPr>
              <a:t>you </a:t>
            </a:r>
            <a:r>
              <a:rPr dirty="0" sz="3600" spc="130">
                <a:latin typeface="Microsoft Sans Serif"/>
                <a:cs typeface="Microsoft Sans Serif"/>
              </a:rPr>
              <a:t> </a:t>
            </a:r>
            <a:r>
              <a:rPr dirty="0" sz="3600" spc="85">
                <a:latin typeface="Microsoft Sans Serif"/>
                <a:cs typeface="Microsoft Sans Serif"/>
              </a:rPr>
              <a:t>help</a:t>
            </a:r>
            <a:r>
              <a:rPr dirty="0" sz="3600" spc="-15">
                <a:latin typeface="Microsoft Sans Serif"/>
                <a:cs typeface="Microsoft Sans Serif"/>
              </a:rPr>
              <a:t> </a:t>
            </a:r>
            <a:r>
              <a:rPr dirty="0" sz="3600" spc="150">
                <a:latin typeface="Microsoft Sans Serif"/>
                <a:cs typeface="Microsoft Sans Serif"/>
              </a:rPr>
              <a:t>students</a:t>
            </a:r>
            <a:r>
              <a:rPr dirty="0" sz="3600" spc="-15">
                <a:latin typeface="Microsoft Sans Serif"/>
                <a:cs typeface="Microsoft Sans Serif"/>
              </a:rPr>
              <a:t> </a:t>
            </a:r>
            <a:r>
              <a:rPr dirty="0" sz="3600" spc="260">
                <a:latin typeface="Microsoft Sans Serif"/>
                <a:cs typeface="Microsoft Sans Serif"/>
              </a:rPr>
              <a:t>to</a:t>
            </a:r>
            <a:r>
              <a:rPr dirty="0" sz="3600" spc="-15">
                <a:latin typeface="Microsoft Sans Serif"/>
                <a:cs typeface="Microsoft Sans Serif"/>
              </a:rPr>
              <a:t> </a:t>
            </a:r>
            <a:r>
              <a:rPr dirty="0" sz="3600" spc="140">
                <a:latin typeface="Microsoft Sans Serif"/>
                <a:cs typeface="Microsoft Sans Serif"/>
              </a:rPr>
              <a:t>get</a:t>
            </a:r>
            <a:r>
              <a:rPr dirty="0" sz="3600" spc="-10">
                <a:latin typeface="Microsoft Sans Serif"/>
                <a:cs typeface="Microsoft Sans Serif"/>
              </a:rPr>
              <a:t> </a:t>
            </a:r>
            <a:r>
              <a:rPr dirty="0" sz="3600" spc="150">
                <a:latin typeface="Microsoft Sans Serif"/>
                <a:cs typeface="Microsoft Sans Serif"/>
              </a:rPr>
              <a:t>perfection</a:t>
            </a:r>
            <a:r>
              <a:rPr dirty="0" sz="3600" spc="-15">
                <a:latin typeface="Microsoft Sans Serif"/>
                <a:cs typeface="Microsoft Sans Serif"/>
              </a:rPr>
              <a:t> </a:t>
            </a:r>
            <a:r>
              <a:rPr dirty="0" sz="3600" spc="45">
                <a:latin typeface="Microsoft Sans Serif"/>
                <a:cs typeface="Microsoft Sans Serif"/>
              </a:rPr>
              <a:t>in</a:t>
            </a:r>
            <a:r>
              <a:rPr dirty="0" sz="3600" spc="-15">
                <a:latin typeface="Microsoft Sans Serif"/>
                <a:cs typeface="Microsoft Sans Serif"/>
              </a:rPr>
              <a:t> </a:t>
            </a:r>
            <a:r>
              <a:rPr dirty="0" sz="3600" spc="165">
                <a:latin typeface="Microsoft Sans Serif"/>
                <a:cs typeface="Microsoft Sans Serif"/>
              </a:rPr>
              <a:t>the </a:t>
            </a:r>
            <a:r>
              <a:rPr dirty="0" sz="3600" spc="-940">
                <a:latin typeface="Microsoft Sans Serif"/>
                <a:cs typeface="Microsoft Sans Serif"/>
              </a:rPr>
              <a:t> </a:t>
            </a:r>
            <a:r>
              <a:rPr dirty="0" sz="3600" spc="100">
                <a:latin typeface="Microsoft Sans Serif"/>
                <a:cs typeface="Microsoft Sans Serif"/>
              </a:rPr>
              <a:t>field</a:t>
            </a:r>
            <a:r>
              <a:rPr dirty="0" sz="3600" spc="-10">
                <a:latin typeface="Microsoft Sans Serif"/>
                <a:cs typeface="Microsoft Sans Serif"/>
              </a:rPr>
              <a:t> </a:t>
            </a:r>
            <a:r>
              <a:rPr dirty="0" sz="3600" spc="160">
                <a:latin typeface="Microsoft Sans Serif"/>
                <a:cs typeface="Microsoft Sans Serif"/>
              </a:rPr>
              <a:t>of</a:t>
            </a:r>
            <a:r>
              <a:rPr dirty="0" sz="3600" spc="-5">
                <a:latin typeface="Microsoft Sans Serif"/>
                <a:cs typeface="Microsoft Sans Serif"/>
              </a:rPr>
              <a:t> </a:t>
            </a:r>
            <a:r>
              <a:rPr dirty="0" sz="3600" spc="105">
                <a:latin typeface="Microsoft Sans Serif"/>
                <a:cs typeface="Microsoft Sans Serif"/>
              </a:rPr>
              <a:t>computing.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803" y="7714629"/>
            <a:ext cx="6965315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dirty="0" sz="2800" spc="-25">
                <a:latin typeface="Microsoft Sans Serif"/>
                <a:cs typeface="Microsoft Sans Serif"/>
              </a:rPr>
              <a:t>The </a:t>
            </a:r>
            <a:r>
              <a:rPr dirty="0" sz="2800">
                <a:latin typeface="Microsoft Sans Serif"/>
                <a:cs typeface="Microsoft Sans Serif"/>
              </a:rPr>
              <a:t>goal </a:t>
            </a:r>
            <a:r>
              <a:rPr dirty="0" sz="2800" spc="120">
                <a:latin typeface="Microsoft Sans Serif"/>
                <a:cs typeface="Microsoft Sans Serif"/>
              </a:rPr>
              <a:t>of </a:t>
            </a:r>
            <a:r>
              <a:rPr dirty="0" sz="2800" spc="70">
                <a:latin typeface="Microsoft Sans Serif"/>
                <a:cs typeface="Microsoft Sans Serif"/>
              </a:rPr>
              <a:t>our </a:t>
            </a:r>
            <a:r>
              <a:rPr dirty="0" sz="2800" spc="25">
                <a:latin typeface="Microsoft Sans Serif"/>
                <a:cs typeface="Microsoft Sans Serif"/>
              </a:rPr>
              <a:t>session </a:t>
            </a:r>
            <a:r>
              <a:rPr dirty="0" sz="2800" spc="15">
                <a:latin typeface="Microsoft Sans Serif"/>
                <a:cs typeface="Microsoft Sans Serif"/>
              </a:rPr>
              <a:t>is </a:t>
            </a:r>
            <a:r>
              <a:rPr dirty="0" sz="2800" spc="200">
                <a:latin typeface="Microsoft Sans Serif"/>
                <a:cs typeface="Microsoft Sans Serif"/>
              </a:rPr>
              <a:t>to </a:t>
            </a:r>
            <a:r>
              <a:rPr dirty="0" sz="2800" spc="114">
                <a:latin typeface="Microsoft Sans Serif"/>
                <a:cs typeface="Microsoft Sans Serif"/>
              </a:rPr>
              <a:t>turn </a:t>
            </a:r>
            <a:r>
              <a:rPr dirty="0" sz="2800" spc="55">
                <a:latin typeface="Microsoft Sans Serif"/>
                <a:cs typeface="Microsoft Sans Serif"/>
              </a:rPr>
              <a:t>chaos </a:t>
            </a:r>
            <a:r>
              <a:rPr dirty="0" sz="2800" spc="60">
                <a:latin typeface="Microsoft Sans Serif"/>
                <a:cs typeface="Microsoft Sans Serif"/>
              </a:rPr>
              <a:t> </a:t>
            </a:r>
            <a:r>
              <a:rPr dirty="0" sz="2800" spc="114">
                <a:latin typeface="Microsoft Sans Serif"/>
                <a:cs typeface="Microsoft Sans Serif"/>
              </a:rPr>
              <a:t>into </a:t>
            </a:r>
            <a:r>
              <a:rPr dirty="0" sz="2800" spc="55">
                <a:latin typeface="Microsoft Sans Serif"/>
                <a:cs typeface="Microsoft Sans Serif"/>
              </a:rPr>
              <a:t>clarity. </a:t>
            </a:r>
            <a:r>
              <a:rPr dirty="0" sz="2800" spc="-10">
                <a:latin typeface="Microsoft Sans Serif"/>
                <a:cs typeface="Microsoft Sans Serif"/>
              </a:rPr>
              <a:t>As </a:t>
            </a:r>
            <a:r>
              <a:rPr dirty="0" sz="2800" spc="70">
                <a:latin typeface="Microsoft Sans Serif"/>
                <a:cs typeface="Microsoft Sans Serif"/>
              </a:rPr>
              <a:t>our </a:t>
            </a:r>
            <a:r>
              <a:rPr dirty="0" sz="2800" spc="45">
                <a:latin typeface="Microsoft Sans Serif"/>
                <a:cs typeface="Microsoft Sans Serif"/>
              </a:rPr>
              <a:t>role </a:t>
            </a:r>
            <a:r>
              <a:rPr dirty="0" sz="2800" spc="15">
                <a:latin typeface="Microsoft Sans Serif"/>
                <a:cs typeface="Microsoft Sans Serif"/>
              </a:rPr>
              <a:t>is </a:t>
            </a:r>
            <a:r>
              <a:rPr dirty="0" sz="2800" spc="200">
                <a:latin typeface="Microsoft Sans Serif"/>
                <a:cs typeface="Microsoft Sans Serif"/>
              </a:rPr>
              <a:t>to </a:t>
            </a:r>
            <a:r>
              <a:rPr dirty="0" sz="2800" spc="65">
                <a:latin typeface="Microsoft Sans Serif"/>
                <a:cs typeface="Microsoft Sans Serif"/>
              </a:rPr>
              <a:t>keep </a:t>
            </a:r>
            <a:r>
              <a:rPr dirty="0" sz="2800" spc="125">
                <a:latin typeface="Microsoft Sans Serif"/>
                <a:cs typeface="Microsoft Sans Serif"/>
              </a:rPr>
              <a:t>the </a:t>
            </a:r>
            <a:r>
              <a:rPr dirty="0" sz="2800" spc="130">
                <a:latin typeface="Microsoft Sans Serif"/>
                <a:cs typeface="Microsoft Sans Serif"/>
              </a:rPr>
              <a:t> </a:t>
            </a:r>
            <a:r>
              <a:rPr dirty="0" sz="2800" spc="25">
                <a:latin typeface="Microsoft Sans Serif"/>
                <a:cs typeface="Microsoft Sans Serif"/>
              </a:rPr>
              <a:t>session </a:t>
            </a:r>
            <a:r>
              <a:rPr dirty="0" sz="2800" spc="65">
                <a:latin typeface="Microsoft Sans Serif"/>
                <a:cs typeface="Microsoft Sans Serif"/>
              </a:rPr>
              <a:t>on </a:t>
            </a:r>
            <a:r>
              <a:rPr dirty="0" sz="2800" spc="105">
                <a:latin typeface="Microsoft Sans Serif"/>
                <a:cs typeface="Microsoft Sans Serif"/>
              </a:rPr>
              <a:t>track </a:t>
            </a:r>
            <a:r>
              <a:rPr dirty="0" sz="2800" spc="60">
                <a:latin typeface="Microsoft Sans Serif"/>
                <a:cs typeface="Microsoft Sans Serif"/>
              </a:rPr>
              <a:t>and </a:t>
            </a:r>
            <a:r>
              <a:rPr dirty="0" sz="2800" spc="200">
                <a:latin typeface="Microsoft Sans Serif"/>
                <a:cs typeface="Microsoft Sans Serif"/>
              </a:rPr>
              <a:t>to </a:t>
            </a:r>
            <a:r>
              <a:rPr dirty="0" sz="2800" spc="35">
                <a:latin typeface="Microsoft Sans Serif"/>
                <a:cs typeface="Microsoft Sans Serif"/>
              </a:rPr>
              <a:t>ensure </a:t>
            </a:r>
            <a:r>
              <a:rPr dirty="0" sz="2800" spc="150">
                <a:latin typeface="Microsoft Sans Serif"/>
                <a:cs typeface="Microsoft Sans Serif"/>
              </a:rPr>
              <a:t>that </a:t>
            </a:r>
            <a:r>
              <a:rPr dirty="0" sz="2800" spc="155">
                <a:latin typeface="Microsoft Sans Serif"/>
                <a:cs typeface="Microsoft Sans Serif"/>
              </a:rPr>
              <a:t> </a:t>
            </a:r>
            <a:r>
              <a:rPr dirty="0" sz="2800" spc="65">
                <a:latin typeface="Microsoft Sans Serif"/>
                <a:cs typeface="Microsoft Sans Serif"/>
              </a:rPr>
              <a:t>everyone</a:t>
            </a:r>
            <a:r>
              <a:rPr dirty="0" sz="2800" spc="-15">
                <a:latin typeface="Microsoft Sans Serif"/>
                <a:cs typeface="Microsoft Sans Serif"/>
              </a:rPr>
              <a:t> </a:t>
            </a:r>
            <a:r>
              <a:rPr dirty="0" sz="2800" spc="15">
                <a:latin typeface="Microsoft Sans Serif"/>
                <a:cs typeface="Microsoft Sans Serif"/>
              </a:rPr>
              <a:t>is</a:t>
            </a:r>
            <a:r>
              <a:rPr dirty="0" sz="2800" spc="-10">
                <a:latin typeface="Microsoft Sans Serif"/>
                <a:cs typeface="Microsoft Sans Serif"/>
              </a:rPr>
              <a:t> </a:t>
            </a:r>
            <a:r>
              <a:rPr dirty="0" sz="2800" spc="110">
                <a:latin typeface="Microsoft Sans Serif"/>
                <a:cs typeface="Microsoft Sans Serif"/>
              </a:rPr>
              <a:t>provided</a:t>
            </a:r>
            <a:r>
              <a:rPr dirty="0" sz="2800" spc="-10">
                <a:latin typeface="Microsoft Sans Serif"/>
                <a:cs typeface="Microsoft Sans Serif"/>
              </a:rPr>
              <a:t> </a:t>
            </a:r>
            <a:r>
              <a:rPr dirty="0" sz="2800" spc="114">
                <a:latin typeface="Microsoft Sans Serif"/>
                <a:cs typeface="Microsoft Sans Serif"/>
              </a:rPr>
              <a:t>with</a:t>
            </a:r>
            <a:r>
              <a:rPr dirty="0" sz="2800" spc="-10">
                <a:latin typeface="Microsoft Sans Serif"/>
                <a:cs typeface="Microsoft Sans Serif"/>
              </a:rPr>
              <a:t> </a:t>
            </a:r>
            <a:r>
              <a:rPr dirty="0" sz="2800" spc="125">
                <a:latin typeface="Microsoft Sans Serif"/>
                <a:cs typeface="Microsoft Sans Serif"/>
              </a:rPr>
              <a:t>the</a:t>
            </a:r>
            <a:r>
              <a:rPr dirty="0" sz="2800" spc="-10">
                <a:latin typeface="Microsoft Sans Serif"/>
                <a:cs typeface="Microsoft Sans Serif"/>
              </a:rPr>
              <a:t> </a:t>
            </a:r>
            <a:r>
              <a:rPr dirty="0" sz="2800" spc="130">
                <a:latin typeface="Microsoft Sans Serif"/>
                <a:cs typeface="Microsoft Sans Serif"/>
              </a:rPr>
              <a:t>best</a:t>
            </a:r>
            <a:r>
              <a:rPr dirty="0" sz="2800" spc="-10">
                <a:latin typeface="Microsoft Sans Serif"/>
                <a:cs typeface="Microsoft Sans Serif"/>
              </a:rPr>
              <a:t> </a:t>
            </a:r>
            <a:r>
              <a:rPr dirty="0" sz="2800" spc="90">
                <a:latin typeface="Microsoft Sans Serif"/>
                <a:cs typeface="Microsoft Sans Serif"/>
              </a:rPr>
              <a:t>quality </a:t>
            </a:r>
            <a:r>
              <a:rPr dirty="0" sz="2800" spc="-730">
                <a:latin typeface="Microsoft Sans Serif"/>
                <a:cs typeface="Microsoft Sans Serif"/>
              </a:rPr>
              <a:t> </a:t>
            </a:r>
            <a:r>
              <a:rPr dirty="0" sz="2800" spc="95">
                <a:latin typeface="Microsoft Sans Serif"/>
                <a:cs typeface="Microsoft Sans Serif"/>
              </a:rPr>
              <a:t>education</a:t>
            </a:r>
            <a:r>
              <a:rPr dirty="0" sz="2800" spc="-10">
                <a:latin typeface="Microsoft Sans Serif"/>
                <a:cs typeface="Microsoft Sans Serif"/>
              </a:rPr>
              <a:t> </a:t>
            </a:r>
            <a:r>
              <a:rPr dirty="0" sz="2800" spc="35">
                <a:latin typeface="Microsoft Sans Serif"/>
                <a:cs typeface="Microsoft Sans Serif"/>
              </a:rPr>
              <a:t>in</a:t>
            </a:r>
            <a:r>
              <a:rPr dirty="0" sz="2800" spc="-10">
                <a:latin typeface="Microsoft Sans Serif"/>
                <a:cs typeface="Microsoft Sans Serif"/>
              </a:rPr>
              <a:t> </a:t>
            </a:r>
            <a:r>
              <a:rPr dirty="0" sz="2800" spc="80">
                <a:latin typeface="Microsoft Sans Serif"/>
                <a:cs typeface="Microsoft Sans Serif"/>
              </a:rPr>
              <a:t>field</a:t>
            </a:r>
            <a:r>
              <a:rPr dirty="0" sz="2800" spc="-10">
                <a:latin typeface="Microsoft Sans Serif"/>
                <a:cs typeface="Microsoft Sans Serif"/>
              </a:rPr>
              <a:t> </a:t>
            </a:r>
            <a:r>
              <a:rPr dirty="0" sz="2800" spc="130">
                <a:latin typeface="Microsoft Sans Serif"/>
                <a:cs typeface="Microsoft Sans Serif"/>
              </a:rPr>
              <a:t>they</a:t>
            </a:r>
            <a:r>
              <a:rPr dirty="0" sz="2800" spc="-5">
                <a:latin typeface="Microsoft Sans Serif"/>
                <a:cs typeface="Microsoft Sans Serif"/>
              </a:rPr>
              <a:t> </a:t>
            </a:r>
            <a:r>
              <a:rPr dirty="0" sz="2800" spc="20">
                <a:latin typeface="Microsoft Sans Serif"/>
                <a:cs typeface="Microsoft Sans Serif"/>
              </a:rPr>
              <a:t>are</a:t>
            </a:r>
            <a:r>
              <a:rPr dirty="0" sz="2800" spc="-10">
                <a:latin typeface="Microsoft Sans Serif"/>
                <a:cs typeface="Microsoft Sans Serif"/>
              </a:rPr>
              <a:t> </a:t>
            </a:r>
            <a:r>
              <a:rPr dirty="0" sz="2800" spc="105">
                <a:latin typeface="Microsoft Sans Serif"/>
                <a:cs typeface="Microsoft Sans Serif"/>
              </a:rPr>
              <a:t>interested</a:t>
            </a:r>
            <a:r>
              <a:rPr dirty="0" sz="2800" spc="-10">
                <a:latin typeface="Microsoft Sans Serif"/>
                <a:cs typeface="Microsoft Sans Serif"/>
              </a:rPr>
              <a:t> </a:t>
            </a:r>
            <a:r>
              <a:rPr dirty="0" sz="2800" spc="-55">
                <a:latin typeface="Microsoft Sans Serif"/>
                <a:cs typeface="Microsoft Sans Serif"/>
              </a:rPr>
              <a:t>in.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1907" y="872696"/>
            <a:ext cx="2752724" cy="6667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463255" y="995046"/>
            <a:ext cx="528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30">
                <a:latin typeface="Microsoft Sans Serif"/>
                <a:cs typeface="Microsoft Sans Serif"/>
              </a:rPr>
              <a:t>s</a:t>
            </a:r>
            <a:r>
              <a:rPr dirty="0" sz="2400" spc="260">
                <a:latin typeface="Microsoft Sans Serif"/>
                <a:cs typeface="Microsoft Sans Serif"/>
              </a:rPr>
              <a:t>t</a:t>
            </a:r>
            <a:r>
              <a:rPr dirty="0" sz="2400" spc="-20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12505" y="995046"/>
            <a:ext cx="16598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J</a:t>
            </a:r>
            <a:r>
              <a:rPr dirty="0" sz="2400" spc="35">
                <a:latin typeface="Microsoft Sans Serif"/>
                <a:cs typeface="Microsoft Sans Serif"/>
              </a:rPr>
              <a:t>un</a:t>
            </a: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r>
              <a:rPr dirty="0" sz="2400" spc="-240">
                <a:latin typeface="Microsoft Sans Serif"/>
                <a:cs typeface="Microsoft Sans Serif"/>
              </a:rPr>
              <a:t>,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325">
                <a:latin typeface="Microsoft Sans Serif"/>
                <a:cs typeface="Microsoft Sans Serif"/>
              </a:rPr>
              <a:t>0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75614" y="7537851"/>
            <a:ext cx="22612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5">
                <a:latin typeface="Microsoft Sans Serif"/>
                <a:cs typeface="Microsoft Sans Serif"/>
              </a:rPr>
              <a:t>Sushant</a:t>
            </a:r>
            <a:r>
              <a:rPr dirty="0" sz="2800" spc="-75">
                <a:latin typeface="Microsoft Sans Serif"/>
                <a:cs typeface="Microsoft Sans Serif"/>
              </a:rPr>
              <a:t> </a:t>
            </a:r>
            <a:r>
              <a:rPr dirty="0" sz="2800" spc="35">
                <a:latin typeface="Microsoft Sans Serif"/>
                <a:cs typeface="Microsoft Sans Serif"/>
              </a:rPr>
              <a:t>Bisht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487161" y="7537851"/>
            <a:ext cx="24904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5">
                <a:latin typeface="Microsoft Sans Serif"/>
                <a:cs typeface="Microsoft Sans Serif"/>
              </a:rPr>
              <a:t>Devansh</a:t>
            </a:r>
            <a:r>
              <a:rPr dirty="0" sz="2800" spc="-65">
                <a:latin typeface="Microsoft Sans Serif"/>
                <a:cs typeface="Microsoft Sans Serif"/>
              </a:rPr>
              <a:t> </a:t>
            </a:r>
            <a:r>
              <a:rPr dirty="0" sz="2800">
                <a:latin typeface="Microsoft Sans Serif"/>
                <a:cs typeface="Microsoft Sans Serif"/>
              </a:rPr>
              <a:t>Tiwari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1713" y="2511822"/>
            <a:ext cx="17368520" cy="7388225"/>
            <a:chOff x="451713" y="2511822"/>
            <a:chExt cx="17368520" cy="7388225"/>
          </a:xfrm>
        </p:grpSpPr>
        <p:sp>
          <p:nvSpPr>
            <p:cNvPr id="3" name="object 3"/>
            <p:cNvSpPr/>
            <p:nvPr/>
          </p:nvSpPr>
          <p:spPr>
            <a:xfrm>
              <a:off x="452023" y="2511822"/>
              <a:ext cx="17368520" cy="7388225"/>
            </a:xfrm>
            <a:custGeom>
              <a:avLst/>
              <a:gdLst/>
              <a:ahLst/>
              <a:cxnLst/>
              <a:rect l="l" t="t" r="r" b="b"/>
              <a:pathLst>
                <a:path w="17368520" h="7388225">
                  <a:moveTo>
                    <a:pt x="17143311" y="7387849"/>
                  </a:moveTo>
                  <a:lnTo>
                    <a:pt x="224689" y="7387849"/>
                  </a:lnTo>
                  <a:lnTo>
                    <a:pt x="179488" y="7383259"/>
                  </a:lnTo>
                  <a:lnTo>
                    <a:pt x="137350" y="7370099"/>
                  </a:lnTo>
                  <a:lnTo>
                    <a:pt x="99188" y="7349287"/>
                  </a:lnTo>
                  <a:lnTo>
                    <a:pt x="65916" y="7321737"/>
                  </a:lnTo>
                  <a:lnTo>
                    <a:pt x="38448" y="7288367"/>
                  </a:lnTo>
                  <a:lnTo>
                    <a:pt x="17697" y="7250092"/>
                  </a:lnTo>
                  <a:lnTo>
                    <a:pt x="4576" y="7207829"/>
                  </a:lnTo>
                  <a:lnTo>
                    <a:pt x="0" y="7162494"/>
                  </a:lnTo>
                  <a:lnTo>
                    <a:pt x="0" y="225354"/>
                  </a:lnTo>
                  <a:lnTo>
                    <a:pt x="4576" y="180019"/>
                  </a:lnTo>
                  <a:lnTo>
                    <a:pt x="17697" y="137756"/>
                  </a:lnTo>
                  <a:lnTo>
                    <a:pt x="38448" y="99481"/>
                  </a:lnTo>
                  <a:lnTo>
                    <a:pt x="65916" y="66111"/>
                  </a:lnTo>
                  <a:lnTo>
                    <a:pt x="99188" y="38562"/>
                  </a:lnTo>
                  <a:lnTo>
                    <a:pt x="137350" y="17749"/>
                  </a:lnTo>
                  <a:lnTo>
                    <a:pt x="179488" y="4590"/>
                  </a:lnTo>
                  <a:lnTo>
                    <a:pt x="224689" y="0"/>
                  </a:lnTo>
                  <a:lnTo>
                    <a:pt x="17143311" y="0"/>
                  </a:lnTo>
                  <a:lnTo>
                    <a:pt x="17188512" y="4590"/>
                  </a:lnTo>
                  <a:lnTo>
                    <a:pt x="17230650" y="17749"/>
                  </a:lnTo>
                  <a:lnTo>
                    <a:pt x="17268812" y="38562"/>
                  </a:lnTo>
                  <a:lnTo>
                    <a:pt x="17302084" y="66111"/>
                  </a:lnTo>
                  <a:lnTo>
                    <a:pt x="17329552" y="99481"/>
                  </a:lnTo>
                  <a:lnTo>
                    <a:pt x="17350303" y="137756"/>
                  </a:lnTo>
                  <a:lnTo>
                    <a:pt x="17363424" y="180019"/>
                  </a:lnTo>
                  <a:lnTo>
                    <a:pt x="17368001" y="225354"/>
                  </a:lnTo>
                  <a:lnTo>
                    <a:pt x="17368001" y="7162494"/>
                  </a:lnTo>
                  <a:lnTo>
                    <a:pt x="17363424" y="7207829"/>
                  </a:lnTo>
                  <a:lnTo>
                    <a:pt x="17350303" y="7250092"/>
                  </a:lnTo>
                  <a:lnTo>
                    <a:pt x="17329552" y="7288367"/>
                  </a:lnTo>
                  <a:lnTo>
                    <a:pt x="17302084" y="7321737"/>
                  </a:lnTo>
                  <a:lnTo>
                    <a:pt x="17268812" y="7349287"/>
                  </a:lnTo>
                  <a:lnTo>
                    <a:pt x="17230650" y="7370099"/>
                  </a:lnTo>
                  <a:lnTo>
                    <a:pt x="17188512" y="7383259"/>
                  </a:lnTo>
                  <a:lnTo>
                    <a:pt x="17143311" y="7387849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15300" y="2776346"/>
              <a:ext cx="4501515" cy="2578735"/>
            </a:xfrm>
            <a:custGeom>
              <a:avLst/>
              <a:gdLst/>
              <a:ahLst/>
              <a:cxnLst/>
              <a:rect l="l" t="t" r="r" b="b"/>
              <a:pathLst>
                <a:path w="4501515" h="2578735">
                  <a:moveTo>
                    <a:pt x="378561" y="1976831"/>
                  </a:moveTo>
                  <a:lnTo>
                    <a:pt x="356603" y="1865198"/>
                  </a:lnTo>
                  <a:lnTo>
                    <a:pt x="334124" y="1752803"/>
                  </a:lnTo>
                  <a:lnTo>
                    <a:pt x="311200" y="1640090"/>
                  </a:lnTo>
                  <a:lnTo>
                    <a:pt x="287934" y="1527543"/>
                  </a:lnTo>
                  <a:lnTo>
                    <a:pt x="264388" y="1415618"/>
                  </a:lnTo>
                  <a:lnTo>
                    <a:pt x="240652" y="1304798"/>
                  </a:lnTo>
                  <a:lnTo>
                    <a:pt x="216789" y="1195565"/>
                  </a:lnTo>
                  <a:lnTo>
                    <a:pt x="192913" y="1088364"/>
                  </a:lnTo>
                  <a:lnTo>
                    <a:pt x="169075" y="983691"/>
                  </a:lnTo>
                  <a:lnTo>
                    <a:pt x="145376" y="881989"/>
                  </a:lnTo>
                  <a:lnTo>
                    <a:pt x="121894" y="783755"/>
                  </a:lnTo>
                  <a:lnTo>
                    <a:pt x="98704" y="689457"/>
                  </a:lnTo>
                  <a:lnTo>
                    <a:pt x="87236" y="643928"/>
                  </a:lnTo>
                  <a:lnTo>
                    <a:pt x="75882" y="599554"/>
                  </a:lnTo>
                  <a:lnTo>
                    <a:pt x="64643" y="556399"/>
                  </a:lnTo>
                  <a:lnTo>
                    <a:pt x="53530" y="514515"/>
                  </a:lnTo>
                  <a:lnTo>
                    <a:pt x="42545" y="473976"/>
                  </a:lnTo>
                  <a:lnTo>
                    <a:pt x="31711" y="434835"/>
                  </a:lnTo>
                  <a:lnTo>
                    <a:pt x="21031" y="397129"/>
                  </a:lnTo>
                  <a:lnTo>
                    <a:pt x="177" y="326339"/>
                  </a:lnTo>
                  <a:lnTo>
                    <a:pt x="0" y="333324"/>
                  </a:lnTo>
                  <a:lnTo>
                    <a:pt x="0" y="343255"/>
                  </a:lnTo>
                  <a:lnTo>
                    <a:pt x="37007" y="533641"/>
                  </a:lnTo>
                  <a:lnTo>
                    <a:pt x="82765" y="774496"/>
                  </a:lnTo>
                  <a:lnTo>
                    <a:pt x="295440" y="1924037"/>
                  </a:lnTo>
                  <a:lnTo>
                    <a:pt x="305079" y="1975586"/>
                  </a:lnTo>
                  <a:lnTo>
                    <a:pt x="318897" y="1976488"/>
                  </a:lnTo>
                  <a:lnTo>
                    <a:pt x="332867" y="1976831"/>
                  </a:lnTo>
                  <a:lnTo>
                    <a:pt x="378561" y="1976831"/>
                  </a:lnTo>
                  <a:close/>
                </a:path>
                <a:path w="4501515" h="2578735">
                  <a:moveTo>
                    <a:pt x="975537" y="1976831"/>
                  </a:moveTo>
                  <a:lnTo>
                    <a:pt x="946200" y="1834591"/>
                  </a:lnTo>
                  <a:lnTo>
                    <a:pt x="924369" y="1731098"/>
                  </a:lnTo>
                  <a:lnTo>
                    <a:pt x="900391" y="1619592"/>
                  </a:lnTo>
                  <a:lnTo>
                    <a:pt x="889571" y="1621663"/>
                  </a:lnTo>
                  <a:lnTo>
                    <a:pt x="884174" y="1639443"/>
                  </a:lnTo>
                  <a:lnTo>
                    <a:pt x="883640" y="1671180"/>
                  </a:lnTo>
                  <a:lnTo>
                    <a:pt x="887349" y="1715084"/>
                  </a:lnTo>
                  <a:lnTo>
                    <a:pt x="894715" y="1769364"/>
                  </a:lnTo>
                  <a:lnTo>
                    <a:pt x="905167" y="1832267"/>
                  </a:lnTo>
                  <a:lnTo>
                    <a:pt x="918095" y="1902015"/>
                  </a:lnTo>
                  <a:lnTo>
                    <a:pt x="932916" y="1976831"/>
                  </a:lnTo>
                  <a:lnTo>
                    <a:pt x="975537" y="1976831"/>
                  </a:lnTo>
                  <a:close/>
                </a:path>
                <a:path w="4501515" h="2578735">
                  <a:moveTo>
                    <a:pt x="2307272" y="1976831"/>
                  </a:moveTo>
                  <a:lnTo>
                    <a:pt x="2286584" y="1880920"/>
                  </a:lnTo>
                  <a:lnTo>
                    <a:pt x="2256472" y="1737715"/>
                  </a:lnTo>
                  <a:lnTo>
                    <a:pt x="2225243" y="1585925"/>
                  </a:lnTo>
                  <a:lnTo>
                    <a:pt x="2182863" y="1375879"/>
                  </a:lnTo>
                  <a:lnTo>
                    <a:pt x="2120404" y="1060107"/>
                  </a:lnTo>
                  <a:lnTo>
                    <a:pt x="2046236" y="678738"/>
                  </a:lnTo>
                  <a:lnTo>
                    <a:pt x="1996770" y="427494"/>
                  </a:lnTo>
                  <a:lnTo>
                    <a:pt x="1975764" y="317995"/>
                  </a:lnTo>
                  <a:lnTo>
                    <a:pt x="1965490" y="262902"/>
                  </a:lnTo>
                  <a:lnTo>
                    <a:pt x="1955520" y="208114"/>
                  </a:lnTo>
                  <a:lnTo>
                    <a:pt x="1945970" y="154025"/>
                  </a:lnTo>
                  <a:lnTo>
                    <a:pt x="1936978" y="101053"/>
                  </a:lnTo>
                  <a:lnTo>
                    <a:pt x="1928647" y="49580"/>
                  </a:lnTo>
                  <a:lnTo>
                    <a:pt x="1921103" y="0"/>
                  </a:lnTo>
                  <a:lnTo>
                    <a:pt x="1785734" y="0"/>
                  </a:lnTo>
                  <a:lnTo>
                    <a:pt x="1827326" y="212991"/>
                  </a:lnTo>
                  <a:lnTo>
                    <a:pt x="1856828" y="361327"/>
                  </a:lnTo>
                  <a:lnTo>
                    <a:pt x="1875497" y="453326"/>
                  </a:lnTo>
                  <a:lnTo>
                    <a:pt x="1954136" y="832319"/>
                  </a:lnTo>
                  <a:lnTo>
                    <a:pt x="2024545" y="1177874"/>
                  </a:lnTo>
                  <a:lnTo>
                    <a:pt x="2114118" y="1626120"/>
                  </a:lnTo>
                  <a:lnTo>
                    <a:pt x="2183168" y="1976831"/>
                  </a:lnTo>
                  <a:lnTo>
                    <a:pt x="2307272" y="1976831"/>
                  </a:lnTo>
                  <a:close/>
                </a:path>
                <a:path w="4501515" h="2578735">
                  <a:moveTo>
                    <a:pt x="2757055" y="1993277"/>
                  </a:moveTo>
                  <a:lnTo>
                    <a:pt x="2718447" y="1773720"/>
                  </a:lnTo>
                  <a:lnTo>
                    <a:pt x="2700210" y="1668043"/>
                  </a:lnTo>
                  <a:lnTo>
                    <a:pt x="2688501" y="1614881"/>
                  </a:lnTo>
                  <a:lnTo>
                    <a:pt x="2677160" y="1567180"/>
                  </a:lnTo>
                  <a:lnTo>
                    <a:pt x="2666123" y="1523695"/>
                  </a:lnTo>
                  <a:lnTo>
                    <a:pt x="2655278" y="1483207"/>
                  </a:lnTo>
                  <a:lnTo>
                    <a:pt x="2623147" y="1367243"/>
                  </a:lnTo>
                  <a:lnTo>
                    <a:pt x="2612263" y="1326299"/>
                  </a:lnTo>
                  <a:lnTo>
                    <a:pt x="2601150" y="1282166"/>
                  </a:lnTo>
                  <a:lnTo>
                    <a:pt x="2589733" y="1233589"/>
                  </a:lnTo>
                  <a:lnTo>
                    <a:pt x="2577909" y="1179322"/>
                  </a:lnTo>
                  <a:lnTo>
                    <a:pt x="2565603" y="1118146"/>
                  </a:lnTo>
                  <a:lnTo>
                    <a:pt x="2552712" y="1048829"/>
                  </a:lnTo>
                  <a:lnTo>
                    <a:pt x="2546858" y="1006487"/>
                  </a:lnTo>
                  <a:lnTo>
                    <a:pt x="2540660" y="964006"/>
                  </a:lnTo>
                  <a:lnTo>
                    <a:pt x="2534120" y="921308"/>
                  </a:lnTo>
                  <a:lnTo>
                    <a:pt x="2527223" y="878281"/>
                  </a:lnTo>
                  <a:lnTo>
                    <a:pt x="2519984" y="834821"/>
                  </a:lnTo>
                  <a:lnTo>
                    <a:pt x="2512390" y="790841"/>
                  </a:lnTo>
                  <a:lnTo>
                    <a:pt x="2504452" y="746226"/>
                  </a:lnTo>
                  <a:lnTo>
                    <a:pt x="2496159" y="700887"/>
                  </a:lnTo>
                  <a:lnTo>
                    <a:pt x="2487511" y="654723"/>
                  </a:lnTo>
                  <a:lnTo>
                    <a:pt x="2469146" y="559511"/>
                  </a:lnTo>
                  <a:lnTo>
                    <a:pt x="2449334" y="459790"/>
                  </a:lnTo>
                  <a:lnTo>
                    <a:pt x="2355545" y="0"/>
                  </a:lnTo>
                  <a:lnTo>
                    <a:pt x="2121966" y="0"/>
                  </a:lnTo>
                  <a:lnTo>
                    <a:pt x="2338324" y="1147229"/>
                  </a:lnTo>
                  <a:lnTo>
                    <a:pt x="2404199" y="1489925"/>
                  </a:lnTo>
                  <a:lnTo>
                    <a:pt x="2451925" y="1733651"/>
                  </a:lnTo>
                  <a:lnTo>
                    <a:pt x="2500477" y="1976831"/>
                  </a:lnTo>
                  <a:lnTo>
                    <a:pt x="2673019" y="1976831"/>
                  </a:lnTo>
                  <a:lnTo>
                    <a:pt x="2694736" y="1977885"/>
                  </a:lnTo>
                  <a:lnTo>
                    <a:pt x="2716085" y="1981034"/>
                  </a:lnTo>
                  <a:lnTo>
                    <a:pt x="2736900" y="1986191"/>
                  </a:lnTo>
                  <a:lnTo>
                    <a:pt x="2757055" y="1993277"/>
                  </a:lnTo>
                  <a:close/>
                </a:path>
                <a:path w="4501515" h="2578735">
                  <a:moveTo>
                    <a:pt x="3196818" y="2529802"/>
                  </a:moveTo>
                  <a:lnTo>
                    <a:pt x="3188906" y="2455837"/>
                  </a:lnTo>
                  <a:lnTo>
                    <a:pt x="3175482" y="2387155"/>
                  </a:lnTo>
                  <a:lnTo>
                    <a:pt x="3165957" y="2340762"/>
                  </a:lnTo>
                  <a:lnTo>
                    <a:pt x="3155988" y="2293480"/>
                  </a:lnTo>
                  <a:lnTo>
                    <a:pt x="3135007" y="2196655"/>
                  </a:lnTo>
                  <a:lnTo>
                    <a:pt x="3068383" y="1896706"/>
                  </a:lnTo>
                  <a:lnTo>
                    <a:pt x="3046704" y="1796707"/>
                  </a:lnTo>
                  <a:lnTo>
                    <a:pt x="3036265" y="1747227"/>
                  </a:lnTo>
                  <a:lnTo>
                    <a:pt x="3026168" y="1698256"/>
                  </a:lnTo>
                  <a:lnTo>
                    <a:pt x="3016491" y="1649907"/>
                  </a:lnTo>
                  <a:lnTo>
                    <a:pt x="3007296" y="1602295"/>
                  </a:lnTo>
                  <a:lnTo>
                    <a:pt x="2996920" y="1546415"/>
                  </a:lnTo>
                  <a:lnTo>
                    <a:pt x="2987433" y="1493253"/>
                  </a:lnTo>
                  <a:lnTo>
                    <a:pt x="2978696" y="1442440"/>
                  </a:lnTo>
                  <a:lnTo>
                    <a:pt x="2970555" y="1393558"/>
                  </a:lnTo>
                  <a:lnTo>
                    <a:pt x="2955544" y="1299997"/>
                  </a:lnTo>
                  <a:lnTo>
                    <a:pt x="2934131" y="1164247"/>
                  </a:lnTo>
                  <a:lnTo>
                    <a:pt x="2926727" y="1118616"/>
                  </a:lnTo>
                  <a:lnTo>
                    <a:pt x="2918955" y="1072134"/>
                  </a:lnTo>
                  <a:lnTo>
                    <a:pt x="2910700" y="1024407"/>
                  </a:lnTo>
                  <a:lnTo>
                    <a:pt x="2901797" y="975029"/>
                  </a:lnTo>
                  <a:lnTo>
                    <a:pt x="2892120" y="923607"/>
                  </a:lnTo>
                  <a:lnTo>
                    <a:pt x="2881541" y="869746"/>
                  </a:lnTo>
                  <a:lnTo>
                    <a:pt x="2850261" y="715784"/>
                  </a:lnTo>
                  <a:lnTo>
                    <a:pt x="2818396" y="562140"/>
                  </a:lnTo>
                  <a:lnTo>
                    <a:pt x="2775127" y="357606"/>
                  </a:lnTo>
                  <a:lnTo>
                    <a:pt x="2708986" y="51092"/>
                  </a:lnTo>
                  <a:lnTo>
                    <a:pt x="2697848" y="0"/>
                  </a:lnTo>
                  <a:lnTo>
                    <a:pt x="2644762" y="0"/>
                  </a:lnTo>
                  <a:lnTo>
                    <a:pt x="2697886" y="287439"/>
                  </a:lnTo>
                  <a:lnTo>
                    <a:pt x="2741803" y="530225"/>
                  </a:lnTo>
                  <a:lnTo>
                    <a:pt x="3048190" y="2265997"/>
                  </a:lnTo>
                  <a:lnTo>
                    <a:pt x="3093059" y="2517127"/>
                  </a:lnTo>
                  <a:lnTo>
                    <a:pt x="3110852" y="2554300"/>
                  </a:lnTo>
                  <a:lnTo>
                    <a:pt x="3164103" y="2578392"/>
                  </a:lnTo>
                  <a:lnTo>
                    <a:pt x="3188766" y="2561539"/>
                  </a:lnTo>
                  <a:lnTo>
                    <a:pt x="3196818" y="2529802"/>
                  </a:lnTo>
                  <a:close/>
                </a:path>
                <a:path w="4501515" h="2578735">
                  <a:moveTo>
                    <a:pt x="3494011" y="1976831"/>
                  </a:moveTo>
                  <a:lnTo>
                    <a:pt x="3437204" y="1698815"/>
                  </a:lnTo>
                  <a:lnTo>
                    <a:pt x="3404184" y="1534579"/>
                  </a:lnTo>
                  <a:lnTo>
                    <a:pt x="3382848" y="1426654"/>
                  </a:lnTo>
                  <a:lnTo>
                    <a:pt x="3362172" y="1320266"/>
                  </a:lnTo>
                  <a:lnTo>
                    <a:pt x="3342297" y="1215656"/>
                  </a:lnTo>
                  <a:lnTo>
                    <a:pt x="3323298" y="1113066"/>
                  </a:lnTo>
                  <a:lnTo>
                    <a:pt x="3305314" y="1012736"/>
                  </a:lnTo>
                  <a:lnTo>
                    <a:pt x="3296742" y="963485"/>
                  </a:lnTo>
                  <a:lnTo>
                    <a:pt x="3288449" y="914882"/>
                  </a:lnTo>
                  <a:lnTo>
                    <a:pt x="3280473" y="866978"/>
                  </a:lnTo>
                  <a:lnTo>
                    <a:pt x="3272815" y="819772"/>
                  </a:lnTo>
                  <a:lnTo>
                    <a:pt x="3265500" y="773315"/>
                  </a:lnTo>
                  <a:lnTo>
                    <a:pt x="3258528" y="727633"/>
                  </a:lnTo>
                  <a:lnTo>
                    <a:pt x="3251911" y="682752"/>
                  </a:lnTo>
                  <a:lnTo>
                    <a:pt x="3245675" y="638708"/>
                  </a:lnTo>
                  <a:lnTo>
                    <a:pt x="3239833" y="595515"/>
                  </a:lnTo>
                  <a:lnTo>
                    <a:pt x="3234398" y="553224"/>
                  </a:lnTo>
                  <a:lnTo>
                    <a:pt x="3229381" y="511860"/>
                  </a:lnTo>
                  <a:lnTo>
                    <a:pt x="3224809" y="471436"/>
                  </a:lnTo>
                  <a:lnTo>
                    <a:pt x="3181362" y="283032"/>
                  </a:lnTo>
                  <a:lnTo>
                    <a:pt x="3138665" y="94399"/>
                  </a:lnTo>
                  <a:lnTo>
                    <a:pt x="3117570" y="0"/>
                  </a:lnTo>
                  <a:lnTo>
                    <a:pt x="2896933" y="0"/>
                  </a:lnTo>
                  <a:lnTo>
                    <a:pt x="2911640" y="77089"/>
                  </a:lnTo>
                  <a:lnTo>
                    <a:pt x="2927121" y="154432"/>
                  </a:lnTo>
                  <a:lnTo>
                    <a:pt x="2948305" y="257403"/>
                  </a:lnTo>
                  <a:lnTo>
                    <a:pt x="2969806" y="359371"/>
                  </a:lnTo>
                  <a:lnTo>
                    <a:pt x="3002470" y="510667"/>
                  </a:lnTo>
                  <a:lnTo>
                    <a:pt x="3100463" y="956208"/>
                  </a:lnTo>
                  <a:lnTo>
                    <a:pt x="3121672" y="1054239"/>
                  </a:lnTo>
                  <a:lnTo>
                    <a:pt x="3142488" y="1152169"/>
                  </a:lnTo>
                  <a:lnTo>
                    <a:pt x="3162808" y="1250099"/>
                  </a:lnTo>
                  <a:lnTo>
                    <a:pt x="3182556" y="1348143"/>
                  </a:lnTo>
                  <a:lnTo>
                    <a:pt x="3192830" y="1401318"/>
                  </a:lnTo>
                  <a:lnTo>
                    <a:pt x="3202368" y="1452892"/>
                  </a:lnTo>
                  <a:lnTo>
                    <a:pt x="3211271" y="1503095"/>
                  </a:lnTo>
                  <a:lnTo>
                    <a:pt x="3219653" y="1552206"/>
                  </a:lnTo>
                  <a:lnTo>
                    <a:pt x="3227641" y="1600466"/>
                  </a:lnTo>
                  <a:lnTo>
                    <a:pt x="3265589" y="1838071"/>
                  </a:lnTo>
                  <a:lnTo>
                    <a:pt x="3273577" y="1886635"/>
                  </a:lnTo>
                  <a:lnTo>
                    <a:pt x="3281972" y="1936140"/>
                  </a:lnTo>
                  <a:lnTo>
                    <a:pt x="3290874" y="1986864"/>
                  </a:lnTo>
                  <a:lnTo>
                    <a:pt x="3304832" y="1982393"/>
                  </a:lnTo>
                  <a:lnTo>
                    <a:pt x="3319208" y="1979269"/>
                  </a:lnTo>
                  <a:lnTo>
                    <a:pt x="3333839" y="1977428"/>
                  </a:lnTo>
                  <a:lnTo>
                    <a:pt x="3348596" y="1976831"/>
                  </a:lnTo>
                  <a:lnTo>
                    <a:pt x="3494011" y="1976831"/>
                  </a:lnTo>
                  <a:close/>
                </a:path>
                <a:path w="4501515" h="2578735">
                  <a:moveTo>
                    <a:pt x="4501286" y="804875"/>
                  </a:moveTo>
                  <a:lnTo>
                    <a:pt x="4476051" y="690295"/>
                  </a:lnTo>
                  <a:lnTo>
                    <a:pt x="4441152" y="528739"/>
                  </a:lnTo>
                  <a:lnTo>
                    <a:pt x="4409122" y="377291"/>
                  </a:lnTo>
                  <a:lnTo>
                    <a:pt x="4369651" y="186575"/>
                  </a:lnTo>
                  <a:lnTo>
                    <a:pt x="4341533" y="48590"/>
                  </a:lnTo>
                  <a:lnTo>
                    <a:pt x="4312971" y="33007"/>
                  </a:lnTo>
                  <a:lnTo>
                    <a:pt x="4282808" y="20218"/>
                  </a:lnTo>
                  <a:lnTo>
                    <a:pt x="4251210" y="10414"/>
                  </a:lnTo>
                  <a:lnTo>
                    <a:pt x="4218356" y="3746"/>
                  </a:lnTo>
                  <a:lnTo>
                    <a:pt x="4423003" y="1057490"/>
                  </a:lnTo>
                  <a:lnTo>
                    <a:pt x="4471733" y="1303807"/>
                  </a:lnTo>
                  <a:lnTo>
                    <a:pt x="4501286" y="1450771"/>
                  </a:lnTo>
                  <a:lnTo>
                    <a:pt x="4501286" y="804875"/>
                  </a:lnTo>
                  <a:close/>
                </a:path>
              </a:pathLst>
            </a:custGeom>
            <a:solidFill>
              <a:srgbClr val="FF626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8592" y="4556322"/>
              <a:ext cx="72235" cy="1968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15300" y="2776333"/>
              <a:ext cx="4501515" cy="2517140"/>
            </a:xfrm>
            <a:custGeom>
              <a:avLst/>
              <a:gdLst/>
              <a:ahLst/>
              <a:cxnLst/>
              <a:rect l="l" t="t" r="r" b="b"/>
              <a:pathLst>
                <a:path w="4501515" h="2517140">
                  <a:moveTo>
                    <a:pt x="305066" y="1975599"/>
                  </a:moveTo>
                  <a:lnTo>
                    <a:pt x="100990" y="871753"/>
                  </a:lnTo>
                  <a:lnTo>
                    <a:pt x="55359" y="629602"/>
                  </a:lnTo>
                  <a:lnTo>
                    <a:pt x="18554" y="438200"/>
                  </a:lnTo>
                  <a:lnTo>
                    <a:pt x="0" y="343268"/>
                  </a:lnTo>
                  <a:lnTo>
                    <a:pt x="0" y="1622755"/>
                  </a:lnTo>
                  <a:lnTo>
                    <a:pt x="0" y="1643507"/>
                  </a:lnTo>
                  <a:lnTo>
                    <a:pt x="2374" y="1683385"/>
                  </a:lnTo>
                  <a:lnTo>
                    <a:pt x="9296" y="1721853"/>
                  </a:lnTo>
                  <a:lnTo>
                    <a:pt x="20472" y="1758657"/>
                  </a:lnTo>
                  <a:lnTo>
                    <a:pt x="60401" y="1834870"/>
                  </a:lnTo>
                  <a:lnTo>
                    <a:pt x="90665" y="1872030"/>
                  </a:lnTo>
                  <a:lnTo>
                    <a:pt x="125882" y="1904466"/>
                  </a:lnTo>
                  <a:lnTo>
                    <a:pt x="165493" y="1931593"/>
                  </a:lnTo>
                  <a:lnTo>
                    <a:pt x="208940" y="1952866"/>
                  </a:lnTo>
                  <a:lnTo>
                    <a:pt x="255651" y="1967725"/>
                  </a:lnTo>
                  <a:lnTo>
                    <a:pt x="305066" y="1975599"/>
                  </a:lnTo>
                  <a:close/>
                </a:path>
                <a:path w="4501515" h="2517140">
                  <a:moveTo>
                    <a:pt x="2183168" y="1976843"/>
                  </a:moveTo>
                  <a:lnTo>
                    <a:pt x="2084362" y="1476324"/>
                  </a:lnTo>
                  <a:lnTo>
                    <a:pt x="2021154" y="1161770"/>
                  </a:lnTo>
                  <a:lnTo>
                    <a:pt x="2021154" y="1946414"/>
                  </a:lnTo>
                  <a:lnTo>
                    <a:pt x="1987423" y="1739646"/>
                  </a:lnTo>
                  <a:lnTo>
                    <a:pt x="1991487" y="1764042"/>
                  </a:lnTo>
                  <a:lnTo>
                    <a:pt x="2021154" y="1946414"/>
                  </a:lnTo>
                  <a:lnTo>
                    <a:pt x="2021154" y="1161770"/>
                  </a:lnTo>
                  <a:lnTo>
                    <a:pt x="2004491" y="1078839"/>
                  </a:lnTo>
                  <a:lnTo>
                    <a:pt x="1944255" y="784352"/>
                  </a:lnTo>
                  <a:lnTo>
                    <a:pt x="1944255" y="1492808"/>
                  </a:lnTo>
                  <a:lnTo>
                    <a:pt x="1934273" y="1440802"/>
                  </a:lnTo>
                  <a:lnTo>
                    <a:pt x="1937804" y="1458963"/>
                  </a:lnTo>
                  <a:lnTo>
                    <a:pt x="1944255" y="1492808"/>
                  </a:lnTo>
                  <a:lnTo>
                    <a:pt x="1944255" y="784352"/>
                  </a:lnTo>
                  <a:lnTo>
                    <a:pt x="1944027" y="783234"/>
                  </a:lnTo>
                  <a:lnTo>
                    <a:pt x="1925142" y="692327"/>
                  </a:lnTo>
                  <a:lnTo>
                    <a:pt x="1925142" y="1393710"/>
                  </a:lnTo>
                  <a:lnTo>
                    <a:pt x="1910232" y="1317942"/>
                  </a:lnTo>
                  <a:lnTo>
                    <a:pt x="1919808" y="1366126"/>
                  </a:lnTo>
                  <a:lnTo>
                    <a:pt x="1925142" y="1393710"/>
                  </a:lnTo>
                  <a:lnTo>
                    <a:pt x="1925142" y="692327"/>
                  </a:lnTo>
                  <a:lnTo>
                    <a:pt x="1895703" y="550608"/>
                  </a:lnTo>
                  <a:lnTo>
                    <a:pt x="1895703" y="1244727"/>
                  </a:lnTo>
                  <a:lnTo>
                    <a:pt x="1881378" y="1173607"/>
                  </a:lnTo>
                  <a:lnTo>
                    <a:pt x="1891436" y="1223175"/>
                  </a:lnTo>
                  <a:lnTo>
                    <a:pt x="1895703" y="1244727"/>
                  </a:lnTo>
                  <a:lnTo>
                    <a:pt x="1895703" y="550608"/>
                  </a:lnTo>
                  <a:lnTo>
                    <a:pt x="1875497" y="453339"/>
                  </a:lnTo>
                  <a:lnTo>
                    <a:pt x="1867319" y="412851"/>
                  </a:lnTo>
                  <a:lnTo>
                    <a:pt x="1867319" y="1104226"/>
                  </a:lnTo>
                  <a:lnTo>
                    <a:pt x="1844154" y="991577"/>
                  </a:lnTo>
                  <a:lnTo>
                    <a:pt x="1861680" y="1076388"/>
                  </a:lnTo>
                  <a:lnTo>
                    <a:pt x="1867319" y="1104226"/>
                  </a:lnTo>
                  <a:lnTo>
                    <a:pt x="1867319" y="412851"/>
                  </a:lnTo>
                  <a:lnTo>
                    <a:pt x="1847189" y="313169"/>
                  </a:lnTo>
                  <a:lnTo>
                    <a:pt x="1806803" y="108369"/>
                  </a:lnTo>
                  <a:lnTo>
                    <a:pt x="1785734" y="12"/>
                  </a:lnTo>
                  <a:lnTo>
                    <a:pt x="1636649" y="12"/>
                  </a:lnTo>
                  <a:lnTo>
                    <a:pt x="1820278" y="875919"/>
                  </a:lnTo>
                  <a:lnTo>
                    <a:pt x="1826691" y="907021"/>
                  </a:lnTo>
                  <a:lnTo>
                    <a:pt x="1806613" y="811263"/>
                  </a:lnTo>
                  <a:lnTo>
                    <a:pt x="1806613" y="1597202"/>
                  </a:lnTo>
                  <a:lnTo>
                    <a:pt x="1760969" y="1376260"/>
                  </a:lnTo>
                  <a:lnTo>
                    <a:pt x="1755686" y="1350251"/>
                  </a:lnTo>
                  <a:lnTo>
                    <a:pt x="1806613" y="1597202"/>
                  </a:lnTo>
                  <a:lnTo>
                    <a:pt x="1806613" y="811263"/>
                  </a:lnTo>
                  <a:lnTo>
                    <a:pt x="1740268" y="494817"/>
                  </a:lnTo>
                  <a:lnTo>
                    <a:pt x="1740268" y="1274254"/>
                  </a:lnTo>
                  <a:lnTo>
                    <a:pt x="1729930" y="1223251"/>
                  </a:lnTo>
                  <a:lnTo>
                    <a:pt x="1723809" y="1192466"/>
                  </a:lnTo>
                  <a:lnTo>
                    <a:pt x="1740268" y="1274254"/>
                  </a:lnTo>
                  <a:lnTo>
                    <a:pt x="1740268" y="494817"/>
                  </a:lnTo>
                  <a:lnTo>
                    <a:pt x="1714576" y="372275"/>
                  </a:lnTo>
                  <a:lnTo>
                    <a:pt x="1714576" y="1145959"/>
                  </a:lnTo>
                  <a:lnTo>
                    <a:pt x="1709470" y="1120190"/>
                  </a:lnTo>
                  <a:lnTo>
                    <a:pt x="1704581" y="1095032"/>
                  </a:lnTo>
                  <a:lnTo>
                    <a:pt x="1714576" y="1145959"/>
                  </a:lnTo>
                  <a:lnTo>
                    <a:pt x="1714576" y="372275"/>
                  </a:lnTo>
                  <a:lnTo>
                    <a:pt x="1702409" y="314248"/>
                  </a:lnTo>
                  <a:lnTo>
                    <a:pt x="1702409" y="1859457"/>
                  </a:lnTo>
                  <a:lnTo>
                    <a:pt x="1691919" y="1796630"/>
                  </a:lnTo>
                  <a:lnTo>
                    <a:pt x="1697126" y="1827237"/>
                  </a:lnTo>
                  <a:lnTo>
                    <a:pt x="1702409" y="1859457"/>
                  </a:lnTo>
                  <a:lnTo>
                    <a:pt x="1702409" y="314248"/>
                  </a:lnTo>
                  <a:lnTo>
                    <a:pt x="1694218" y="275183"/>
                  </a:lnTo>
                  <a:lnTo>
                    <a:pt x="1694218" y="1041704"/>
                  </a:lnTo>
                  <a:lnTo>
                    <a:pt x="1689265" y="1016127"/>
                  </a:lnTo>
                  <a:lnTo>
                    <a:pt x="1685632" y="996962"/>
                  </a:lnTo>
                  <a:lnTo>
                    <a:pt x="1694218" y="1041704"/>
                  </a:lnTo>
                  <a:lnTo>
                    <a:pt x="1694218" y="275183"/>
                  </a:lnTo>
                  <a:lnTo>
                    <a:pt x="1681403" y="214058"/>
                  </a:lnTo>
                  <a:lnTo>
                    <a:pt x="1681403" y="1734807"/>
                  </a:lnTo>
                  <a:lnTo>
                    <a:pt x="1679854" y="1725714"/>
                  </a:lnTo>
                  <a:lnTo>
                    <a:pt x="1670850" y="1674279"/>
                  </a:lnTo>
                  <a:lnTo>
                    <a:pt x="1661553" y="1622348"/>
                  </a:lnTo>
                  <a:lnTo>
                    <a:pt x="1651952" y="1569859"/>
                  </a:lnTo>
                  <a:lnTo>
                    <a:pt x="1642008" y="1516773"/>
                  </a:lnTo>
                  <a:lnTo>
                    <a:pt x="1631696" y="1463052"/>
                  </a:lnTo>
                  <a:lnTo>
                    <a:pt x="1622679" y="1417421"/>
                  </a:lnTo>
                  <a:lnTo>
                    <a:pt x="1613242" y="1371066"/>
                  </a:lnTo>
                  <a:lnTo>
                    <a:pt x="1603451" y="1324076"/>
                  </a:lnTo>
                  <a:lnTo>
                    <a:pt x="1586725" y="1246047"/>
                  </a:lnTo>
                  <a:lnTo>
                    <a:pt x="1593342" y="1276464"/>
                  </a:lnTo>
                  <a:lnTo>
                    <a:pt x="1603451" y="1324076"/>
                  </a:lnTo>
                  <a:lnTo>
                    <a:pt x="1613242" y="1371066"/>
                  </a:lnTo>
                  <a:lnTo>
                    <a:pt x="1622679" y="1417421"/>
                  </a:lnTo>
                  <a:lnTo>
                    <a:pt x="1631696" y="1463052"/>
                  </a:lnTo>
                  <a:lnTo>
                    <a:pt x="1642008" y="1516773"/>
                  </a:lnTo>
                  <a:lnTo>
                    <a:pt x="1651952" y="1569859"/>
                  </a:lnTo>
                  <a:lnTo>
                    <a:pt x="1661553" y="1622348"/>
                  </a:lnTo>
                  <a:lnTo>
                    <a:pt x="1670850" y="1674279"/>
                  </a:lnTo>
                  <a:lnTo>
                    <a:pt x="1679854" y="1725714"/>
                  </a:lnTo>
                  <a:lnTo>
                    <a:pt x="1681403" y="1734807"/>
                  </a:lnTo>
                  <a:lnTo>
                    <a:pt x="1681403" y="214058"/>
                  </a:lnTo>
                  <a:lnTo>
                    <a:pt x="1651469" y="71285"/>
                  </a:lnTo>
                  <a:lnTo>
                    <a:pt x="1651469" y="816152"/>
                  </a:lnTo>
                  <a:lnTo>
                    <a:pt x="1579968" y="429806"/>
                  </a:lnTo>
                  <a:lnTo>
                    <a:pt x="1579968" y="1215009"/>
                  </a:lnTo>
                  <a:lnTo>
                    <a:pt x="1505915" y="880821"/>
                  </a:lnTo>
                  <a:lnTo>
                    <a:pt x="1498371" y="846302"/>
                  </a:lnTo>
                  <a:lnTo>
                    <a:pt x="1572298" y="1179690"/>
                  </a:lnTo>
                  <a:lnTo>
                    <a:pt x="1579968" y="1215009"/>
                  </a:lnTo>
                  <a:lnTo>
                    <a:pt x="1579968" y="429806"/>
                  </a:lnTo>
                  <a:lnTo>
                    <a:pt x="1539989" y="213779"/>
                  </a:lnTo>
                  <a:lnTo>
                    <a:pt x="1548104" y="257073"/>
                  </a:lnTo>
                  <a:lnTo>
                    <a:pt x="1651469" y="816152"/>
                  </a:lnTo>
                  <a:lnTo>
                    <a:pt x="1651469" y="71285"/>
                  </a:lnTo>
                  <a:lnTo>
                    <a:pt x="1647266" y="51231"/>
                  </a:lnTo>
                  <a:lnTo>
                    <a:pt x="1636649" y="12"/>
                  </a:lnTo>
                  <a:lnTo>
                    <a:pt x="1499946" y="12"/>
                  </a:lnTo>
                  <a:lnTo>
                    <a:pt x="1494663" y="12"/>
                  </a:lnTo>
                  <a:lnTo>
                    <a:pt x="1494663" y="1337132"/>
                  </a:lnTo>
                  <a:lnTo>
                    <a:pt x="1484477" y="1272781"/>
                  </a:lnTo>
                  <a:lnTo>
                    <a:pt x="1488325" y="1296555"/>
                  </a:lnTo>
                  <a:lnTo>
                    <a:pt x="1494663" y="1337132"/>
                  </a:lnTo>
                  <a:lnTo>
                    <a:pt x="1494663" y="12"/>
                  </a:lnTo>
                  <a:lnTo>
                    <a:pt x="1490510" y="12"/>
                  </a:lnTo>
                  <a:lnTo>
                    <a:pt x="1490510" y="810285"/>
                  </a:lnTo>
                  <a:lnTo>
                    <a:pt x="1483868" y="779856"/>
                  </a:lnTo>
                  <a:lnTo>
                    <a:pt x="1476679" y="746290"/>
                  </a:lnTo>
                  <a:lnTo>
                    <a:pt x="1476679" y="1224597"/>
                  </a:lnTo>
                  <a:lnTo>
                    <a:pt x="1468691" y="1176172"/>
                  </a:lnTo>
                  <a:lnTo>
                    <a:pt x="1472946" y="1201458"/>
                  </a:lnTo>
                  <a:lnTo>
                    <a:pt x="1476679" y="1224597"/>
                  </a:lnTo>
                  <a:lnTo>
                    <a:pt x="1476679" y="746290"/>
                  </a:lnTo>
                  <a:lnTo>
                    <a:pt x="1473060" y="729373"/>
                  </a:lnTo>
                  <a:lnTo>
                    <a:pt x="1462443" y="678967"/>
                  </a:lnTo>
                  <a:lnTo>
                    <a:pt x="1473060" y="729373"/>
                  </a:lnTo>
                  <a:lnTo>
                    <a:pt x="1490510" y="810285"/>
                  </a:lnTo>
                  <a:lnTo>
                    <a:pt x="1490510" y="12"/>
                  </a:lnTo>
                  <a:lnTo>
                    <a:pt x="1460957" y="12"/>
                  </a:lnTo>
                  <a:lnTo>
                    <a:pt x="1460957" y="1130160"/>
                  </a:lnTo>
                  <a:lnTo>
                    <a:pt x="1452168" y="1078776"/>
                  </a:lnTo>
                  <a:lnTo>
                    <a:pt x="1456651" y="1104506"/>
                  </a:lnTo>
                  <a:lnTo>
                    <a:pt x="1460957" y="1130160"/>
                  </a:lnTo>
                  <a:lnTo>
                    <a:pt x="1460957" y="12"/>
                  </a:lnTo>
                  <a:lnTo>
                    <a:pt x="1443405" y="12"/>
                  </a:lnTo>
                  <a:lnTo>
                    <a:pt x="1443405" y="1028484"/>
                  </a:lnTo>
                  <a:lnTo>
                    <a:pt x="1435188" y="981989"/>
                  </a:lnTo>
                  <a:lnTo>
                    <a:pt x="1439468" y="1005801"/>
                  </a:lnTo>
                  <a:lnTo>
                    <a:pt x="1443405" y="1028484"/>
                  </a:lnTo>
                  <a:lnTo>
                    <a:pt x="1443405" y="12"/>
                  </a:lnTo>
                  <a:lnTo>
                    <a:pt x="1428457" y="12"/>
                  </a:lnTo>
                  <a:lnTo>
                    <a:pt x="1428457" y="1866468"/>
                  </a:lnTo>
                  <a:lnTo>
                    <a:pt x="1420672" y="1812899"/>
                  </a:lnTo>
                  <a:lnTo>
                    <a:pt x="1428457" y="1866468"/>
                  </a:lnTo>
                  <a:lnTo>
                    <a:pt x="1428457" y="12"/>
                  </a:lnTo>
                  <a:lnTo>
                    <a:pt x="1425536" y="12"/>
                  </a:lnTo>
                  <a:lnTo>
                    <a:pt x="1425536" y="928077"/>
                  </a:lnTo>
                  <a:lnTo>
                    <a:pt x="1417193" y="882129"/>
                  </a:lnTo>
                  <a:lnTo>
                    <a:pt x="1421485" y="905446"/>
                  </a:lnTo>
                  <a:lnTo>
                    <a:pt x="1425536" y="928077"/>
                  </a:lnTo>
                  <a:lnTo>
                    <a:pt x="1425536" y="12"/>
                  </a:lnTo>
                  <a:lnTo>
                    <a:pt x="1412468" y="12"/>
                  </a:lnTo>
                  <a:lnTo>
                    <a:pt x="1412468" y="1754365"/>
                  </a:lnTo>
                  <a:lnTo>
                    <a:pt x="1406359" y="1709191"/>
                  </a:lnTo>
                  <a:lnTo>
                    <a:pt x="1412468" y="1754365"/>
                  </a:lnTo>
                  <a:lnTo>
                    <a:pt x="1412468" y="12"/>
                  </a:lnTo>
                  <a:lnTo>
                    <a:pt x="1406779" y="12"/>
                  </a:lnTo>
                  <a:lnTo>
                    <a:pt x="1406779" y="825512"/>
                  </a:lnTo>
                  <a:lnTo>
                    <a:pt x="1399095" y="784161"/>
                  </a:lnTo>
                  <a:lnTo>
                    <a:pt x="1399095" y="1653032"/>
                  </a:lnTo>
                  <a:lnTo>
                    <a:pt x="1393786" y="1610220"/>
                  </a:lnTo>
                  <a:lnTo>
                    <a:pt x="1399095" y="1653032"/>
                  </a:lnTo>
                  <a:lnTo>
                    <a:pt x="1399095" y="784161"/>
                  </a:lnTo>
                  <a:lnTo>
                    <a:pt x="1397749" y="776909"/>
                  </a:lnTo>
                  <a:lnTo>
                    <a:pt x="1402753" y="803541"/>
                  </a:lnTo>
                  <a:lnTo>
                    <a:pt x="1406779" y="825512"/>
                  </a:lnTo>
                  <a:lnTo>
                    <a:pt x="1406779" y="12"/>
                  </a:lnTo>
                  <a:lnTo>
                    <a:pt x="1388859" y="12"/>
                  </a:lnTo>
                  <a:lnTo>
                    <a:pt x="1388859" y="729576"/>
                  </a:lnTo>
                  <a:lnTo>
                    <a:pt x="1377340" y="668820"/>
                  </a:lnTo>
                  <a:lnTo>
                    <a:pt x="1383347" y="700176"/>
                  </a:lnTo>
                  <a:lnTo>
                    <a:pt x="1388859" y="729576"/>
                  </a:lnTo>
                  <a:lnTo>
                    <a:pt x="1388859" y="12"/>
                  </a:lnTo>
                  <a:lnTo>
                    <a:pt x="1338313" y="12"/>
                  </a:lnTo>
                  <a:lnTo>
                    <a:pt x="1385938" y="273278"/>
                  </a:lnTo>
                  <a:lnTo>
                    <a:pt x="1383715" y="260642"/>
                  </a:lnTo>
                  <a:lnTo>
                    <a:pt x="1369974" y="181762"/>
                  </a:lnTo>
                  <a:lnTo>
                    <a:pt x="1369974" y="630364"/>
                  </a:lnTo>
                  <a:lnTo>
                    <a:pt x="1352562" y="540473"/>
                  </a:lnTo>
                  <a:lnTo>
                    <a:pt x="1363294" y="595477"/>
                  </a:lnTo>
                  <a:lnTo>
                    <a:pt x="1369974" y="630364"/>
                  </a:lnTo>
                  <a:lnTo>
                    <a:pt x="1369974" y="181762"/>
                  </a:lnTo>
                  <a:lnTo>
                    <a:pt x="1338313" y="12"/>
                  </a:lnTo>
                  <a:lnTo>
                    <a:pt x="1338237" y="467080"/>
                  </a:lnTo>
                  <a:lnTo>
                    <a:pt x="1300035" y="274281"/>
                  </a:lnTo>
                  <a:lnTo>
                    <a:pt x="1332204" y="436105"/>
                  </a:lnTo>
                  <a:lnTo>
                    <a:pt x="1338237" y="467080"/>
                  </a:lnTo>
                  <a:lnTo>
                    <a:pt x="1338237" y="12"/>
                  </a:lnTo>
                  <a:lnTo>
                    <a:pt x="1244625" y="12"/>
                  </a:lnTo>
                  <a:lnTo>
                    <a:pt x="1066101" y="12"/>
                  </a:lnTo>
                  <a:lnTo>
                    <a:pt x="1048639" y="12"/>
                  </a:lnTo>
                  <a:lnTo>
                    <a:pt x="1048639" y="994232"/>
                  </a:lnTo>
                  <a:lnTo>
                    <a:pt x="1034897" y="918006"/>
                  </a:lnTo>
                  <a:lnTo>
                    <a:pt x="1039837" y="944892"/>
                  </a:lnTo>
                  <a:lnTo>
                    <a:pt x="1048639" y="994232"/>
                  </a:lnTo>
                  <a:lnTo>
                    <a:pt x="1048639" y="12"/>
                  </a:lnTo>
                  <a:lnTo>
                    <a:pt x="1025791" y="12"/>
                  </a:lnTo>
                  <a:lnTo>
                    <a:pt x="1025791" y="868362"/>
                  </a:lnTo>
                  <a:lnTo>
                    <a:pt x="1016000" y="815797"/>
                  </a:lnTo>
                  <a:lnTo>
                    <a:pt x="1021067" y="842568"/>
                  </a:lnTo>
                  <a:lnTo>
                    <a:pt x="1025791" y="868362"/>
                  </a:lnTo>
                  <a:lnTo>
                    <a:pt x="1025791" y="12"/>
                  </a:lnTo>
                  <a:lnTo>
                    <a:pt x="1006094" y="12"/>
                  </a:lnTo>
                  <a:lnTo>
                    <a:pt x="1006094" y="763460"/>
                  </a:lnTo>
                  <a:lnTo>
                    <a:pt x="996149" y="711631"/>
                  </a:lnTo>
                  <a:lnTo>
                    <a:pt x="1001496" y="739127"/>
                  </a:lnTo>
                  <a:lnTo>
                    <a:pt x="1006094" y="763460"/>
                  </a:lnTo>
                  <a:lnTo>
                    <a:pt x="1006094" y="12"/>
                  </a:lnTo>
                  <a:lnTo>
                    <a:pt x="986180" y="12"/>
                  </a:lnTo>
                  <a:lnTo>
                    <a:pt x="986180" y="660234"/>
                  </a:lnTo>
                  <a:lnTo>
                    <a:pt x="975779" y="607161"/>
                  </a:lnTo>
                  <a:lnTo>
                    <a:pt x="981252" y="634771"/>
                  </a:lnTo>
                  <a:lnTo>
                    <a:pt x="986180" y="660234"/>
                  </a:lnTo>
                  <a:lnTo>
                    <a:pt x="986180" y="12"/>
                  </a:lnTo>
                  <a:lnTo>
                    <a:pt x="967028" y="12"/>
                  </a:lnTo>
                  <a:lnTo>
                    <a:pt x="967028" y="562978"/>
                  </a:lnTo>
                  <a:lnTo>
                    <a:pt x="948931" y="472668"/>
                  </a:lnTo>
                  <a:lnTo>
                    <a:pt x="960450" y="529678"/>
                  </a:lnTo>
                  <a:lnTo>
                    <a:pt x="967028" y="562978"/>
                  </a:lnTo>
                  <a:lnTo>
                    <a:pt x="967028" y="12"/>
                  </a:lnTo>
                  <a:lnTo>
                    <a:pt x="852144" y="12"/>
                  </a:lnTo>
                  <a:lnTo>
                    <a:pt x="928446" y="371094"/>
                  </a:lnTo>
                  <a:lnTo>
                    <a:pt x="935126" y="404253"/>
                  </a:lnTo>
                  <a:lnTo>
                    <a:pt x="852144" y="12"/>
                  </a:lnTo>
                  <a:lnTo>
                    <a:pt x="640156" y="12"/>
                  </a:lnTo>
                  <a:lnTo>
                    <a:pt x="640156" y="1719973"/>
                  </a:lnTo>
                  <a:lnTo>
                    <a:pt x="599935" y="1516126"/>
                  </a:lnTo>
                  <a:lnTo>
                    <a:pt x="640156" y="1719973"/>
                  </a:lnTo>
                  <a:lnTo>
                    <a:pt x="640156" y="12"/>
                  </a:lnTo>
                  <a:lnTo>
                    <a:pt x="465899" y="12"/>
                  </a:lnTo>
                  <a:lnTo>
                    <a:pt x="465899" y="1699856"/>
                  </a:lnTo>
                  <a:lnTo>
                    <a:pt x="441134" y="1570253"/>
                  </a:lnTo>
                  <a:lnTo>
                    <a:pt x="460971" y="1673555"/>
                  </a:lnTo>
                  <a:lnTo>
                    <a:pt x="465899" y="1699856"/>
                  </a:lnTo>
                  <a:lnTo>
                    <a:pt x="465899" y="12"/>
                  </a:lnTo>
                  <a:lnTo>
                    <a:pt x="465150" y="12"/>
                  </a:lnTo>
                  <a:lnTo>
                    <a:pt x="465150" y="726567"/>
                  </a:lnTo>
                  <a:lnTo>
                    <a:pt x="417537" y="487502"/>
                  </a:lnTo>
                  <a:lnTo>
                    <a:pt x="417537" y="1447317"/>
                  </a:lnTo>
                  <a:lnTo>
                    <a:pt x="393065" y="1321879"/>
                  </a:lnTo>
                  <a:lnTo>
                    <a:pt x="412788" y="1422501"/>
                  </a:lnTo>
                  <a:lnTo>
                    <a:pt x="417537" y="1447317"/>
                  </a:lnTo>
                  <a:lnTo>
                    <a:pt x="417537" y="487502"/>
                  </a:lnTo>
                  <a:lnTo>
                    <a:pt x="404177" y="420408"/>
                  </a:lnTo>
                  <a:lnTo>
                    <a:pt x="409028" y="444322"/>
                  </a:lnTo>
                  <a:lnTo>
                    <a:pt x="465150" y="726567"/>
                  </a:lnTo>
                  <a:lnTo>
                    <a:pt x="465150" y="12"/>
                  </a:lnTo>
                  <a:lnTo>
                    <a:pt x="368427" y="12"/>
                  </a:lnTo>
                  <a:lnTo>
                    <a:pt x="368427" y="1196149"/>
                  </a:lnTo>
                  <a:lnTo>
                    <a:pt x="343052" y="1068666"/>
                  </a:lnTo>
                  <a:lnTo>
                    <a:pt x="363753" y="1172286"/>
                  </a:lnTo>
                  <a:lnTo>
                    <a:pt x="368427" y="1196149"/>
                  </a:lnTo>
                  <a:lnTo>
                    <a:pt x="368427" y="12"/>
                  </a:lnTo>
                  <a:lnTo>
                    <a:pt x="328244" y="12"/>
                  </a:lnTo>
                  <a:lnTo>
                    <a:pt x="319633" y="342"/>
                  </a:lnTo>
                  <a:lnTo>
                    <a:pt x="319633" y="951382"/>
                  </a:lnTo>
                  <a:lnTo>
                    <a:pt x="264223" y="678408"/>
                  </a:lnTo>
                  <a:lnTo>
                    <a:pt x="313817" y="922248"/>
                  </a:lnTo>
                  <a:lnTo>
                    <a:pt x="319633" y="951382"/>
                  </a:lnTo>
                  <a:lnTo>
                    <a:pt x="319633" y="342"/>
                  </a:lnTo>
                  <a:lnTo>
                    <a:pt x="268973" y="6210"/>
                  </a:lnTo>
                  <a:lnTo>
                    <a:pt x="221373" y="19240"/>
                  </a:lnTo>
                  <a:lnTo>
                    <a:pt x="176898" y="38862"/>
                  </a:lnTo>
                  <a:lnTo>
                    <a:pt x="136118" y="64516"/>
                  </a:lnTo>
                  <a:lnTo>
                    <a:pt x="98158" y="97053"/>
                  </a:lnTo>
                  <a:lnTo>
                    <a:pt x="65468" y="134899"/>
                  </a:lnTo>
                  <a:lnTo>
                    <a:pt x="38696" y="177380"/>
                  </a:lnTo>
                  <a:lnTo>
                    <a:pt x="18453" y="223888"/>
                  </a:lnTo>
                  <a:lnTo>
                    <a:pt x="5410" y="273761"/>
                  </a:lnTo>
                  <a:lnTo>
                    <a:pt x="177" y="326351"/>
                  </a:lnTo>
                  <a:lnTo>
                    <a:pt x="10515" y="360972"/>
                  </a:lnTo>
                  <a:lnTo>
                    <a:pt x="21031" y="397141"/>
                  </a:lnTo>
                  <a:lnTo>
                    <a:pt x="31711" y="434848"/>
                  </a:lnTo>
                  <a:lnTo>
                    <a:pt x="42545" y="473989"/>
                  </a:lnTo>
                  <a:lnTo>
                    <a:pt x="53530" y="514527"/>
                  </a:lnTo>
                  <a:lnTo>
                    <a:pt x="64643" y="556412"/>
                  </a:lnTo>
                  <a:lnTo>
                    <a:pt x="75882" y="599567"/>
                  </a:lnTo>
                  <a:lnTo>
                    <a:pt x="87236" y="643940"/>
                  </a:lnTo>
                  <a:lnTo>
                    <a:pt x="98704" y="689470"/>
                  </a:lnTo>
                  <a:lnTo>
                    <a:pt x="121894" y="783767"/>
                  </a:lnTo>
                  <a:lnTo>
                    <a:pt x="145376" y="882002"/>
                  </a:lnTo>
                  <a:lnTo>
                    <a:pt x="169075" y="983703"/>
                  </a:lnTo>
                  <a:lnTo>
                    <a:pt x="192913" y="1088377"/>
                  </a:lnTo>
                  <a:lnTo>
                    <a:pt x="216789" y="1195578"/>
                  </a:lnTo>
                  <a:lnTo>
                    <a:pt x="240639" y="1304810"/>
                  </a:lnTo>
                  <a:lnTo>
                    <a:pt x="264388" y="1415630"/>
                  </a:lnTo>
                  <a:lnTo>
                    <a:pt x="287934" y="1527556"/>
                  </a:lnTo>
                  <a:lnTo>
                    <a:pt x="311200" y="1640103"/>
                  </a:lnTo>
                  <a:lnTo>
                    <a:pt x="334111" y="1752815"/>
                  </a:lnTo>
                  <a:lnTo>
                    <a:pt x="356590" y="1865210"/>
                  </a:lnTo>
                  <a:lnTo>
                    <a:pt x="378548" y="1976843"/>
                  </a:lnTo>
                  <a:lnTo>
                    <a:pt x="517791" y="1976843"/>
                  </a:lnTo>
                  <a:lnTo>
                    <a:pt x="488315" y="1819198"/>
                  </a:lnTo>
                  <a:lnTo>
                    <a:pt x="508393" y="1926094"/>
                  </a:lnTo>
                  <a:lnTo>
                    <a:pt x="517791" y="1976843"/>
                  </a:lnTo>
                  <a:lnTo>
                    <a:pt x="691781" y="1976843"/>
                  </a:lnTo>
                  <a:lnTo>
                    <a:pt x="932916" y="1976843"/>
                  </a:lnTo>
                  <a:lnTo>
                    <a:pt x="918095" y="1902028"/>
                  </a:lnTo>
                  <a:lnTo>
                    <a:pt x="905167" y="1832279"/>
                  </a:lnTo>
                  <a:lnTo>
                    <a:pt x="894727" y="1769376"/>
                  </a:lnTo>
                  <a:lnTo>
                    <a:pt x="887349" y="1715096"/>
                  </a:lnTo>
                  <a:lnTo>
                    <a:pt x="883640" y="1671193"/>
                  </a:lnTo>
                  <a:lnTo>
                    <a:pt x="884186" y="1639455"/>
                  </a:lnTo>
                  <a:lnTo>
                    <a:pt x="889571" y="1621675"/>
                  </a:lnTo>
                  <a:lnTo>
                    <a:pt x="900391" y="1619605"/>
                  </a:lnTo>
                  <a:lnTo>
                    <a:pt x="924356" y="1731111"/>
                  </a:lnTo>
                  <a:lnTo>
                    <a:pt x="946188" y="1834603"/>
                  </a:lnTo>
                  <a:lnTo>
                    <a:pt x="975537" y="1976843"/>
                  </a:lnTo>
                  <a:lnTo>
                    <a:pt x="1233627" y="1976843"/>
                  </a:lnTo>
                  <a:lnTo>
                    <a:pt x="1445196" y="1976843"/>
                  </a:lnTo>
                  <a:lnTo>
                    <a:pt x="1601431" y="1976843"/>
                  </a:lnTo>
                  <a:lnTo>
                    <a:pt x="1721523" y="1976843"/>
                  </a:lnTo>
                  <a:lnTo>
                    <a:pt x="1708924" y="1899081"/>
                  </a:lnTo>
                  <a:lnTo>
                    <a:pt x="1713560" y="1927275"/>
                  </a:lnTo>
                  <a:lnTo>
                    <a:pt x="1721523" y="1976843"/>
                  </a:lnTo>
                  <a:lnTo>
                    <a:pt x="1884540" y="1976843"/>
                  </a:lnTo>
                  <a:lnTo>
                    <a:pt x="1860194" y="1856994"/>
                  </a:lnTo>
                  <a:lnTo>
                    <a:pt x="1864398" y="1877364"/>
                  </a:lnTo>
                  <a:lnTo>
                    <a:pt x="1884540" y="1976843"/>
                  </a:lnTo>
                  <a:lnTo>
                    <a:pt x="2026107" y="1976843"/>
                  </a:lnTo>
                  <a:lnTo>
                    <a:pt x="2183168" y="1976843"/>
                  </a:lnTo>
                  <a:close/>
                </a:path>
                <a:path w="4501515" h="2517140">
                  <a:moveTo>
                    <a:pt x="2500465" y="1976843"/>
                  </a:moveTo>
                  <a:lnTo>
                    <a:pt x="2451912" y="1733664"/>
                  </a:lnTo>
                  <a:lnTo>
                    <a:pt x="2394724" y="1441107"/>
                  </a:lnTo>
                  <a:lnTo>
                    <a:pt x="2300948" y="950391"/>
                  </a:lnTo>
                  <a:lnTo>
                    <a:pt x="2121966" y="12"/>
                  </a:lnTo>
                  <a:lnTo>
                    <a:pt x="1921103" y="12"/>
                  </a:lnTo>
                  <a:lnTo>
                    <a:pt x="1928647" y="49593"/>
                  </a:lnTo>
                  <a:lnTo>
                    <a:pt x="1936978" y="101066"/>
                  </a:lnTo>
                  <a:lnTo>
                    <a:pt x="1945970" y="154038"/>
                  </a:lnTo>
                  <a:lnTo>
                    <a:pt x="1955507" y="208127"/>
                  </a:lnTo>
                  <a:lnTo>
                    <a:pt x="1965490" y="262915"/>
                  </a:lnTo>
                  <a:lnTo>
                    <a:pt x="1975764" y="318008"/>
                  </a:lnTo>
                  <a:lnTo>
                    <a:pt x="1996770" y="427520"/>
                  </a:lnTo>
                  <a:lnTo>
                    <a:pt x="2054631" y="721956"/>
                  </a:lnTo>
                  <a:lnTo>
                    <a:pt x="2130552" y="1111897"/>
                  </a:lnTo>
                  <a:lnTo>
                    <a:pt x="2182850" y="1375892"/>
                  </a:lnTo>
                  <a:lnTo>
                    <a:pt x="2225243" y="1585937"/>
                  </a:lnTo>
                  <a:lnTo>
                    <a:pt x="2256459" y="1737728"/>
                  </a:lnTo>
                  <a:lnTo>
                    <a:pt x="2286571" y="1880933"/>
                  </a:lnTo>
                  <a:lnTo>
                    <a:pt x="2305748" y="1970036"/>
                  </a:lnTo>
                  <a:lnTo>
                    <a:pt x="2307259" y="1976843"/>
                  </a:lnTo>
                  <a:lnTo>
                    <a:pt x="2500465" y="1976843"/>
                  </a:lnTo>
                  <a:close/>
                </a:path>
                <a:path w="4501515" h="2517140">
                  <a:moveTo>
                    <a:pt x="3093059" y="2517127"/>
                  </a:moveTo>
                  <a:lnTo>
                    <a:pt x="2750629" y="579628"/>
                  </a:lnTo>
                  <a:lnTo>
                    <a:pt x="2706662" y="335584"/>
                  </a:lnTo>
                  <a:lnTo>
                    <a:pt x="2653690" y="47955"/>
                  </a:lnTo>
                  <a:lnTo>
                    <a:pt x="2644749" y="12"/>
                  </a:lnTo>
                  <a:lnTo>
                    <a:pt x="2355545" y="12"/>
                  </a:lnTo>
                  <a:lnTo>
                    <a:pt x="2438895" y="408012"/>
                  </a:lnTo>
                  <a:lnTo>
                    <a:pt x="2459418" y="510273"/>
                  </a:lnTo>
                  <a:lnTo>
                    <a:pt x="2478506" y="607644"/>
                  </a:lnTo>
                  <a:lnTo>
                    <a:pt x="2487511" y="654735"/>
                  </a:lnTo>
                  <a:lnTo>
                    <a:pt x="2496159" y="700900"/>
                  </a:lnTo>
                  <a:lnTo>
                    <a:pt x="2504452" y="746239"/>
                  </a:lnTo>
                  <a:lnTo>
                    <a:pt x="2512390" y="790854"/>
                  </a:lnTo>
                  <a:lnTo>
                    <a:pt x="2519984" y="834834"/>
                  </a:lnTo>
                  <a:lnTo>
                    <a:pt x="2527223" y="878293"/>
                  </a:lnTo>
                  <a:lnTo>
                    <a:pt x="2534107" y="921321"/>
                  </a:lnTo>
                  <a:lnTo>
                    <a:pt x="2540660" y="964018"/>
                  </a:lnTo>
                  <a:lnTo>
                    <a:pt x="2546858" y="1006500"/>
                  </a:lnTo>
                  <a:lnTo>
                    <a:pt x="2552712" y="1048842"/>
                  </a:lnTo>
                  <a:lnTo>
                    <a:pt x="2565590" y="1118158"/>
                  </a:lnTo>
                  <a:lnTo>
                    <a:pt x="2577909" y="1179334"/>
                  </a:lnTo>
                  <a:lnTo>
                    <a:pt x="2589720" y="1233601"/>
                  </a:lnTo>
                  <a:lnTo>
                    <a:pt x="2601150" y="1282179"/>
                  </a:lnTo>
                  <a:lnTo>
                    <a:pt x="2612250" y="1326311"/>
                  </a:lnTo>
                  <a:lnTo>
                    <a:pt x="2623134" y="1367256"/>
                  </a:lnTo>
                  <a:lnTo>
                    <a:pt x="2655278" y="1483220"/>
                  </a:lnTo>
                  <a:lnTo>
                    <a:pt x="2666111" y="1523707"/>
                  </a:lnTo>
                  <a:lnTo>
                    <a:pt x="2677147" y="1567192"/>
                  </a:lnTo>
                  <a:lnTo>
                    <a:pt x="2688488" y="1614893"/>
                  </a:lnTo>
                  <a:lnTo>
                    <a:pt x="2700197" y="1668056"/>
                  </a:lnTo>
                  <a:lnTo>
                    <a:pt x="2727833" y="1827631"/>
                  </a:lnTo>
                  <a:lnTo>
                    <a:pt x="2757043" y="1993290"/>
                  </a:lnTo>
                  <a:lnTo>
                    <a:pt x="2809544" y="2023630"/>
                  </a:lnTo>
                  <a:lnTo>
                    <a:pt x="2851924" y="2068004"/>
                  </a:lnTo>
                  <a:lnTo>
                    <a:pt x="2893225" y="2132317"/>
                  </a:lnTo>
                  <a:lnTo>
                    <a:pt x="2916212" y="2171852"/>
                  </a:lnTo>
                  <a:lnTo>
                    <a:pt x="2940354" y="2215311"/>
                  </a:lnTo>
                  <a:lnTo>
                    <a:pt x="2965361" y="2261971"/>
                  </a:lnTo>
                  <a:lnTo>
                    <a:pt x="2990951" y="2311069"/>
                  </a:lnTo>
                  <a:lnTo>
                    <a:pt x="3016808" y="2361882"/>
                  </a:lnTo>
                  <a:lnTo>
                    <a:pt x="3042640" y="2413660"/>
                  </a:lnTo>
                  <a:lnTo>
                    <a:pt x="3068155" y="2465654"/>
                  </a:lnTo>
                  <a:lnTo>
                    <a:pt x="3093059" y="2517127"/>
                  </a:lnTo>
                  <a:close/>
                </a:path>
                <a:path w="4501515" h="2517140">
                  <a:moveTo>
                    <a:pt x="3290874" y="1986864"/>
                  </a:moveTo>
                  <a:lnTo>
                    <a:pt x="3281972" y="1936153"/>
                  </a:lnTo>
                  <a:lnTo>
                    <a:pt x="3273577" y="1886635"/>
                  </a:lnTo>
                  <a:lnTo>
                    <a:pt x="3265589" y="1838071"/>
                  </a:lnTo>
                  <a:lnTo>
                    <a:pt x="3235350" y="1648155"/>
                  </a:lnTo>
                  <a:lnTo>
                    <a:pt x="3227641" y="1600479"/>
                  </a:lnTo>
                  <a:lnTo>
                    <a:pt x="3219653" y="1552219"/>
                  </a:lnTo>
                  <a:lnTo>
                    <a:pt x="3211271" y="1503108"/>
                  </a:lnTo>
                  <a:lnTo>
                    <a:pt x="3202368" y="1452892"/>
                  </a:lnTo>
                  <a:lnTo>
                    <a:pt x="3192830" y="1401330"/>
                  </a:lnTo>
                  <a:lnTo>
                    <a:pt x="3182556" y="1348143"/>
                  </a:lnTo>
                  <a:lnTo>
                    <a:pt x="3162808" y="1250099"/>
                  </a:lnTo>
                  <a:lnTo>
                    <a:pt x="3142488" y="1152182"/>
                  </a:lnTo>
                  <a:lnTo>
                    <a:pt x="3121672" y="1054252"/>
                  </a:lnTo>
                  <a:lnTo>
                    <a:pt x="3089732" y="907122"/>
                  </a:lnTo>
                  <a:lnTo>
                    <a:pt x="3002457" y="510667"/>
                  </a:lnTo>
                  <a:lnTo>
                    <a:pt x="2969806" y="359371"/>
                  </a:lnTo>
                  <a:lnTo>
                    <a:pt x="2948305" y="257416"/>
                  </a:lnTo>
                  <a:lnTo>
                    <a:pt x="2927108" y="154432"/>
                  </a:lnTo>
                  <a:lnTo>
                    <a:pt x="2911627" y="77089"/>
                  </a:lnTo>
                  <a:lnTo>
                    <a:pt x="2896933" y="0"/>
                  </a:lnTo>
                  <a:lnTo>
                    <a:pt x="2697848" y="0"/>
                  </a:lnTo>
                  <a:lnTo>
                    <a:pt x="2764193" y="306514"/>
                  </a:lnTo>
                  <a:lnTo>
                    <a:pt x="2807652" y="510984"/>
                  </a:lnTo>
                  <a:lnTo>
                    <a:pt x="2839694" y="664552"/>
                  </a:lnTo>
                  <a:lnTo>
                    <a:pt x="2871178" y="818388"/>
                  </a:lnTo>
                  <a:lnTo>
                    <a:pt x="2881528" y="869746"/>
                  </a:lnTo>
                  <a:lnTo>
                    <a:pt x="2892120" y="923620"/>
                  </a:lnTo>
                  <a:lnTo>
                    <a:pt x="2901797" y="975042"/>
                  </a:lnTo>
                  <a:lnTo>
                    <a:pt x="2910700" y="1024420"/>
                  </a:lnTo>
                  <a:lnTo>
                    <a:pt x="2918955" y="1072146"/>
                  </a:lnTo>
                  <a:lnTo>
                    <a:pt x="2926715" y="1118628"/>
                  </a:lnTo>
                  <a:lnTo>
                    <a:pt x="2941307" y="1209433"/>
                  </a:lnTo>
                  <a:lnTo>
                    <a:pt x="2962884" y="1346212"/>
                  </a:lnTo>
                  <a:lnTo>
                    <a:pt x="2970555" y="1393571"/>
                  </a:lnTo>
                  <a:lnTo>
                    <a:pt x="2978696" y="1442453"/>
                  </a:lnTo>
                  <a:lnTo>
                    <a:pt x="2987433" y="1493266"/>
                  </a:lnTo>
                  <a:lnTo>
                    <a:pt x="2996920" y="1546428"/>
                  </a:lnTo>
                  <a:lnTo>
                    <a:pt x="3007296" y="1602308"/>
                  </a:lnTo>
                  <a:lnTo>
                    <a:pt x="3016491" y="1649920"/>
                  </a:lnTo>
                  <a:lnTo>
                    <a:pt x="3026168" y="1698269"/>
                  </a:lnTo>
                  <a:lnTo>
                    <a:pt x="3036265" y="1747240"/>
                  </a:lnTo>
                  <a:lnTo>
                    <a:pt x="3046704" y="1796719"/>
                  </a:lnTo>
                  <a:lnTo>
                    <a:pt x="3068383" y="1896719"/>
                  </a:lnTo>
                  <a:lnTo>
                    <a:pt x="3135007" y="2196655"/>
                  </a:lnTo>
                  <a:lnTo>
                    <a:pt x="3155988" y="2293480"/>
                  </a:lnTo>
                  <a:lnTo>
                    <a:pt x="3165957" y="2340775"/>
                  </a:lnTo>
                  <a:lnTo>
                    <a:pt x="3175482" y="2387168"/>
                  </a:lnTo>
                  <a:lnTo>
                    <a:pt x="3186036" y="2440317"/>
                  </a:lnTo>
                  <a:lnTo>
                    <a:pt x="3188906" y="2455849"/>
                  </a:lnTo>
                  <a:lnTo>
                    <a:pt x="3183255" y="2398407"/>
                  </a:lnTo>
                  <a:lnTo>
                    <a:pt x="3178746" y="2341638"/>
                  </a:lnTo>
                  <a:lnTo>
                    <a:pt x="3176054" y="2286292"/>
                  </a:lnTo>
                  <a:lnTo>
                    <a:pt x="3175876" y="2233091"/>
                  </a:lnTo>
                  <a:lnTo>
                    <a:pt x="3178860" y="2182761"/>
                  </a:lnTo>
                  <a:lnTo>
                    <a:pt x="3185706" y="2136051"/>
                  </a:lnTo>
                  <a:lnTo>
                    <a:pt x="3197072" y="2093671"/>
                  </a:lnTo>
                  <a:lnTo>
                    <a:pt x="3213633" y="2056358"/>
                  </a:lnTo>
                  <a:lnTo>
                    <a:pt x="3236074" y="2024837"/>
                  </a:lnTo>
                  <a:lnTo>
                    <a:pt x="3265043" y="1999856"/>
                  </a:lnTo>
                  <a:lnTo>
                    <a:pt x="3284169" y="1989569"/>
                  </a:lnTo>
                  <a:lnTo>
                    <a:pt x="3290874" y="1986864"/>
                  </a:lnTo>
                  <a:close/>
                </a:path>
                <a:path w="4501515" h="2517140">
                  <a:moveTo>
                    <a:pt x="4501286" y="1450771"/>
                  </a:moveTo>
                  <a:lnTo>
                    <a:pt x="4452188" y="1205496"/>
                  </a:lnTo>
                  <a:lnTo>
                    <a:pt x="4218368" y="3746"/>
                  </a:lnTo>
                  <a:lnTo>
                    <a:pt x="4206075" y="2133"/>
                  </a:lnTo>
                  <a:lnTo>
                    <a:pt x="4193641" y="965"/>
                  </a:lnTo>
                  <a:lnTo>
                    <a:pt x="4181094" y="254"/>
                  </a:lnTo>
                  <a:lnTo>
                    <a:pt x="4168419" y="12"/>
                  </a:lnTo>
                  <a:lnTo>
                    <a:pt x="3117570" y="12"/>
                  </a:lnTo>
                  <a:lnTo>
                    <a:pt x="3159925" y="188747"/>
                  </a:lnTo>
                  <a:lnTo>
                    <a:pt x="3202990" y="377278"/>
                  </a:lnTo>
                  <a:lnTo>
                    <a:pt x="3224809" y="471449"/>
                  </a:lnTo>
                  <a:lnTo>
                    <a:pt x="3229381" y="511860"/>
                  </a:lnTo>
                  <a:lnTo>
                    <a:pt x="3234398" y="553237"/>
                  </a:lnTo>
                  <a:lnTo>
                    <a:pt x="3239833" y="595528"/>
                  </a:lnTo>
                  <a:lnTo>
                    <a:pt x="3245675" y="638708"/>
                  </a:lnTo>
                  <a:lnTo>
                    <a:pt x="3251911" y="682764"/>
                  </a:lnTo>
                  <a:lnTo>
                    <a:pt x="3258515" y="727646"/>
                  </a:lnTo>
                  <a:lnTo>
                    <a:pt x="3265487" y="773328"/>
                  </a:lnTo>
                  <a:lnTo>
                    <a:pt x="3272815" y="819785"/>
                  </a:lnTo>
                  <a:lnTo>
                    <a:pt x="3280473" y="866978"/>
                  </a:lnTo>
                  <a:lnTo>
                    <a:pt x="3288449" y="914895"/>
                  </a:lnTo>
                  <a:lnTo>
                    <a:pt x="3296729" y="963485"/>
                  </a:lnTo>
                  <a:lnTo>
                    <a:pt x="3314179" y="1062609"/>
                  </a:lnTo>
                  <a:lnTo>
                    <a:pt x="3332670" y="1164107"/>
                  </a:lnTo>
                  <a:lnTo>
                    <a:pt x="3352127" y="1267739"/>
                  </a:lnTo>
                  <a:lnTo>
                    <a:pt x="3372421" y="1373263"/>
                  </a:lnTo>
                  <a:lnTo>
                    <a:pt x="3404184" y="1534579"/>
                  </a:lnTo>
                  <a:lnTo>
                    <a:pt x="3448418" y="1754073"/>
                  </a:lnTo>
                  <a:lnTo>
                    <a:pt x="3494011" y="1976843"/>
                  </a:lnTo>
                  <a:lnTo>
                    <a:pt x="3659492" y="1976843"/>
                  </a:lnTo>
                  <a:lnTo>
                    <a:pt x="3648519" y="1900961"/>
                  </a:lnTo>
                  <a:lnTo>
                    <a:pt x="3643287" y="1840776"/>
                  </a:lnTo>
                  <a:lnTo>
                    <a:pt x="3644950" y="1799412"/>
                  </a:lnTo>
                  <a:lnTo>
                    <a:pt x="3654641" y="1779993"/>
                  </a:lnTo>
                  <a:lnTo>
                    <a:pt x="3673513" y="1785658"/>
                  </a:lnTo>
                  <a:lnTo>
                    <a:pt x="3688257" y="1845056"/>
                  </a:lnTo>
                  <a:lnTo>
                    <a:pt x="3699840" y="1895792"/>
                  </a:lnTo>
                  <a:lnTo>
                    <a:pt x="3708755" y="1939251"/>
                  </a:lnTo>
                  <a:lnTo>
                    <a:pt x="3715524" y="1976843"/>
                  </a:lnTo>
                  <a:lnTo>
                    <a:pt x="4168432" y="1976843"/>
                  </a:lnTo>
                  <a:lnTo>
                    <a:pt x="4217619" y="1973224"/>
                  </a:lnTo>
                  <a:lnTo>
                    <a:pt x="4264571" y="1962721"/>
                  </a:lnTo>
                  <a:lnTo>
                    <a:pt x="4308754" y="1945855"/>
                  </a:lnTo>
                  <a:lnTo>
                    <a:pt x="4349674" y="1923135"/>
                  </a:lnTo>
                  <a:lnTo>
                    <a:pt x="4386808" y="1895081"/>
                  </a:lnTo>
                  <a:lnTo>
                    <a:pt x="4419651" y="1862201"/>
                  </a:lnTo>
                  <a:lnTo>
                    <a:pt x="4447667" y="1825002"/>
                  </a:lnTo>
                  <a:lnTo>
                    <a:pt x="4470349" y="1784032"/>
                  </a:lnTo>
                  <a:lnTo>
                    <a:pt x="4487202" y="1739773"/>
                  </a:lnTo>
                  <a:lnTo>
                    <a:pt x="4497679" y="1692757"/>
                  </a:lnTo>
                  <a:lnTo>
                    <a:pt x="4501286" y="1643507"/>
                  </a:lnTo>
                  <a:lnTo>
                    <a:pt x="4501286" y="1450771"/>
                  </a:lnTo>
                  <a:close/>
                </a:path>
                <a:path w="4501515" h="2517140">
                  <a:moveTo>
                    <a:pt x="4501286" y="333336"/>
                  </a:moveTo>
                  <a:lnTo>
                    <a:pt x="4497463" y="282663"/>
                  </a:lnTo>
                  <a:lnTo>
                    <a:pt x="4486364" y="234391"/>
                  </a:lnTo>
                  <a:lnTo>
                    <a:pt x="4468571" y="189064"/>
                  </a:lnTo>
                  <a:lnTo>
                    <a:pt x="4444619" y="147269"/>
                  </a:lnTo>
                  <a:lnTo>
                    <a:pt x="4415091" y="109537"/>
                  </a:lnTo>
                  <a:lnTo>
                    <a:pt x="4380547" y="76466"/>
                  </a:lnTo>
                  <a:lnTo>
                    <a:pt x="4341533" y="48590"/>
                  </a:lnTo>
                  <a:lnTo>
                    <a:pt x="4389005" y="280644"/>
                  </a:lnTo>
                  <a:lnTo>
                    <a:pt x="4419524" y="426808"/>
                  </a:lnTo>
                  <a:lnTo>
                    <a:pt x="4452429" y="581342"/>
                  </a:lnTo>
                  <a:lnTo>
                    <a:pt x="4476051" y="690295"/>
                  </a:lnTo>
                  <a:lnTo>
                    <a:pt x="4501286" y="804887"/>
                  </a:lnTo>
                  <a:lnTo>
                    <a:pt x="4501286" y="333336"/>
                  </a:lnTo>
                  <a:close/>
                </a:path>
              </a:pathLst>
            </a:custGeom>
            <a:solidFill>
              <a:srgbClr val="FF626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4080" y="3458200"/>
              <a:ext cx="3509343" cy="34327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8670" y="4075737"/>
              <a:ext cx="3756004" cy="29705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7187" y="6412465"/>
              <a:ext cx="3689050" cy="254645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1713" y="8927441"/>
              <a:ext cx="2226945" cy="690880"/>
            </a:xfrm>
            <a:custGeom>
              <a:avLst/>
              <a:gdLst/>
              <a:ahLst/>
              <a:cxnLst/>
              <a:rect l="l" t="t" r="r" b="b"/>
              <a:pathLst>
                <a:path w="2226945" h="690879">
                  <a:moveTo>
                    <a:pt x="2096853" y="690507"/>
                  </a:moveTo>
                  <a:lnTo>
                    <a:pt x="129985" y="690507"/>
                  </a:lnTo>
                  <a:lnTo>
                    <a:pt x="79458" y="680257"/>
                  </a:lnTo>
                  <a:lnTo>
                    <a:pt x="38133" y="652330"/>
                  </a:lnTo>
                  <a:lnTo>
                    <a:pt x="10238" y="610957"/>
                  </a:lnTo>
                  <a:lnTo>
                    <a:pt x="0" y="560373"/>
                  </a:lnTo>
                  <a:lnTo>
                    <a:pt x="0" y="130134"/>
                  </a:lnTo>
                  <a:lnTo>
                    <a:pt x="10238" y="79549"/>
                  </a:lnTo>
                  <a:lnTo>
                    <a:pt x="38133" y="38177"/>
                  </a:lnTo>
                  <a:lnTo>
                    <a:pt x="79458" y="10249"/>
                  </a:lnTo>
                  <a:lnTo>
                    <a:pt x="129985" y="0"/>
                  </a:lnTo>
                  <a:lnTo>
                    <a:pt x="2096853" y="0"/>
                  </a:lnTo>
                  <a:lnTo>
                    <a:pt x="2147380" y="10249"/>
                  </a:lnTo>
                  <a:lnTo>
                    <a:pt x="2188706" y="38177"/>
                  </a:lnTo>
                  <a:lnTo>
                    <a:pt x="2216601" y="79549"/>
                  </a:lnTo>
                  <a:lnTo>
                    <a:pt x="2226839" y="130134"/>
                  </a:lnTo>
                  <a:lnTo>
                    <a:pt x="2226839" y="560373"/>
                  </a:lnTo>
                  <a:lnTo>
                    <a:pt x="2216601" y="610957"/>
                  </a:lnTo>
                  <a:lnTo>
                    <a:pt x="2188706" y="652330"/>
                  </a:lnTo>
                  <a:lnTo>
                    <a:pt x="2147380" y="680257"/>
                  </a:lnTo>
                  <a:lnTo>
                    <a:pt x="2096853" y="690507"/>
                  </a:lnTo>
                  <a:close/>
                </a:path>
              </a:pathLst>
            </a:custGeom>
            <a:solidFill>
              <a:srgbClr val="FF62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0791684" y="519578"/>
            <a:ext cx="735965" cy="735965"/>
          </a:xfrm>
          <a:custGeom>
            <a:avLst/>
            <a:gdLst/>
            <a:ahLst/>
            <a:cxnLst/>
            <a:rect l="l" t="t" r="r" b="b"/>
            <a:pathLst>
              <a:path w="735965" h="735965">
                <a:moveTo>
                  <a:pt x="367747" y="735494"/>
                </a:moveTo>
                <a:lnTo>
                  <a:pt x="322728" y="732728"/>
                </a:lnTo>
                <a:lnTo>
                  <a:pt x="278391" y="724473"/>
                </a:lnTo>
                <a:lnTo>
                  <a:pt x="235399" y="710853"/>
                </a:lnTo>
                <a:lnTo>
                  <a:pt x="194392" y="692070"/>
                </a:lnTo>
                <a:lnTo>
                  <a:pt x="155992" y="668409"/>
                </a:lnTo>
                <a:lnTo>
                  <a:pt x="120783" y="640229"/>
                </a:lnTo>
                <a:lnTo>
                  <a:pt x="89287" y="607951"/>
                </a:lnTo>
                <a:lnTo>
                  <a:pt x="61976" y="572056"/>
                </a:lnTo>
                <a:lnTo>
                  <a:pt x="39265" y="533087"/>
                </a:lnTo>
                <a:lnTo>
                  <a:pt x="21496" y="491637"/>
                </a:lnTo>
                <a:lnTo>
                  <a:pt x="8935" y="448323"/>
                </a:lnTo>
                <a:lnTo>
                  <a:pt x="1770" y="403792"/>
                </a:lnTo>
                <a:lnTo>
                  <a:pt x="0" y="367747"/>
                </a:lnTo>
                <a:lnTo>
                  <a:pt x="110" y="358719"/>
                </a:lnTo>
                <a:lnTo>
                  <a:pt x="3980" y="313787"/>
                </a:lnTo>
                <a:lnTo>
                  <a:pt x="13320" y="269666"/>
                </a:lnTo>
                <a:lnTo>
                  <a:pt x="27993" y="227016"/>
                </a:lnTo>
                <a:lnTo>
                  <a:pt x="47776" y="186482"/>
                </a:lnTo>
                <a:lnTo>
                  <a:pt x="72369" y="148680"/>
                </a:lnTo>
                <a:lnTo>
                  <a:pt x="101405" y="114172"/>
                </a:lnTo>
                <a:lnTo>
                  <a:pt x="134450" y="83474"/>
                </a:lnTo>
                <a:lnTo>
                  <a:pt x="171005" y="57053"/>
                </a:lnTo>
                <a:lnTo>
                  <a:pt x="210514" y="35307"/>
                </a:lnTo>
                <a:lnTo>
                  <a:pt x="252388" y="18561"/>
                </a:lnTo>
                <a:lnTo>
                  <a:pt x="296003" y="7066"/>
                </a:lnTo>
                <a:lnTo>
                  <a:pt x="340696" y="996"/>
                </a:lnTo>
                <a:lnTo>
                  <a:pt x="367747" y="0"/>
                </a:lnTo>
                <a:lnTo>
                  <a:pt x="376774" y="110"/>
                </a:lnTo>
                <a:lnTo>
                  <a:pt x="421706" y="3980"/>
                </a:lnTo>
                <a:lnTo>
                  <a:pt x="465827" y="13320"/>
                </a:lnTo>
                <a:lnTo>
                  <a:pt x="508477" y="27993"/>
                </a:lnTo>
                <a:lnTo>
                  <a:pt x="549011" y="47776"/>
                </a:lnTo>
                <a:lnTo>
                  <a:pt x="586813" y="72369"/>
                </a:lnTo>
                <a:lnTo>
                  <a:pt x="621321" y="101405"/>
                </a:lnTo>
                <a:lnTo>
                  <a:pt x="652019" y="134450"/>
                </a:lnTo>
                <a:lnTo>
                  <a:pt x="678440" y="171005"/>
                </a:lnTo>
                <a:lnTo>
                  <a:pt x="700186" y="210514"/>
                </a:lnTo>
                <a:lnTo>
                  <a:pt x="716932" y="252388"/>
                </a:lnTo>
                <a:lnTo>
                  <a:pt x="728427" y="296003"/>
                </a:lnTo>
                <a:lnTo>
                  <a:pt x="734497" y="340696"/>
                </a:lnTo>
                <a:lnTo>
                  <a:pt x="735494" y="367747"/>
                </a:lnTo>
                <a:lnTo>
                  <a:pt x="735383" y="376774"/>
                </a:lnTo>
                <a:lnTo>
                  <a:pt x="731513" y="421706"/>
                </a:lnTo>
                <a:lnTo>
                  <a:pt x="722173" y="465827"/>
                </a:lnTo>
                <a:lnTo>
                  <a:pt x="707500" y="508477"/>
                </a:lnTo>
                <a:lnTo>
                  <a:pt x="687717" y="549011"/>
                </a:lnTo>
                <a:lnTo>
                  <a:pt x="663124" y="586813"/>
                </a:lnTo>
                <a:lnTo>
                  <a:pt x="634088" y="621321"/>
                </a:lnTo>
                <a:lnTo>
                  <a:pt x="601043" y="652019"/>
                </a:lnTo>
                <a:lnTo>
                  <a:pt x="564488" y="678440"/>
                </a:lnTo>
                <a:lnTo>
                  <a:pt x="524979" y="700186"/>
                </a:lnTo>
                <a:lnTo>
                  <a:pt x="483105" y="716932"/>
                </a:lnTo>
                <a:lnTo>
                  <a:pt x="439490" y="728427"/>
                </a:lnTo>
                <a:lnTo>
                  <a:pt x="394797" y="734497"/>
                </a:lnTo>
                <a:lnTo>
                  <a:pt x="367747" y="735494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470089" y="625300"/>
            <a:ext cx="1378585" cy="13589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5875">
              <a:lnSpc>
                <a:spcPct val="100000"/>
              </a:lnSpc>
              <a:spcBef>
                <a:spcPts val="90"/>
              </a:spcBef>
            </a:pPr>
            <a:r>
              <a:rPr dirty="0" sz="3000" spc="-64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000">
              <a:latin typeface="Arial"/>
              <a:cs typeface="Arial"/>
            </a:endParaRPr>
          </a:p>
          <a:p>
            <a:pPr algn="ctr" marL="12700" marR="5080" indent="-635">
              <a:lnSpc>
                <a:spcPct val="117200"/>
              </a:lnSpc>
              <a:spcBef>
                <a:spcPts val="2400"/>
              </a:spcBef>
            </a:pPr>
            <a:r>
              <a:rPr dirty="0" sz="1600" spc="95" b="1">
                <a:latin typeface="Arial"/>
                <a:cs typeface="Arial"/>
              </a:rPr>
              <a:t>Web 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D</a:t>
            </a:r>
            <a:r>
              <a:rPr dirty="0" sz="1600" spc="75" b="1">
                <a:latin typeface="Arial"/>
                <a:cs typeface="Arial"/>
              </a:rPr>
              <a:t>e</a:t>
            </a:r>
            <a:r>
              <a:rPr dirty="0" sz="1600" spc="5" b="1">
                <a:latin typeface="Arial"/>
                <a:cs typeface="Arial"/>
              </a:rPr>
              <a:t>v</a:t>
            </a:r>
            <a:r>
              <a:rPr dirty="0" sz="1600" spc="75" b="1">
                <a:latin typeface="Arial"/>
                <a:cs typeface="Arial"/>
              </a:rPr>
              <a:t>e</a:t>
            </a:r>
            <a:r>
              <a:rPr dirty="0" sz="1600" spc="-25" b="1">
                <a:latin typeface="Arial"/>
                <a:cs typeface="Arial"/>
              </a:rPr>
              <a:t>l</a:t>
            </a:r>
            <a:r>
              <a:rPr dirty="0" sz="1600" b="1">
                <a:latin typeface="Arial"/>
                <a:cs typeface="Arial"/>
              </a:rPr>
              <a:t>o</a:t>
            </a:r>
            <a:r>
              <a:rPr dirty="0" sz="1600" spc="75" b="1">
                <a:latin typeface="Arial"/>
                <a:cs typeface="Arial"/>
              </a:rPr>
              <a:t>p</a:t>
            </a:r>
            <a:r>
              <a:rPr dirty="0" sz="1600" spc="95" b="1">
                <a:latin typeface="Arial"/>
                <a:cs typeface="Arial"/>
              </a:rPr>
              <a:t>m</a:t>
            </a:r>
            <a:r>
              <a:rPr dirty="0" sz="1600" spc="75" b="1">
                <a:latin typeface="Arial"/>
                <a:cs typeface="Arial"/>
              </a:rPr>
              <a:t>e</a:t>
            </a:r>
            <a:r>
              <a:rPr dirty="0" sz="1600" spc="5" b="1">
                <a:latin typeface="Arial"/>
                <a:cs typeface="Arial"/>
              </a:rPr>
              <a:t>n</a:t>
            </a:r>
            <a:r>
              <a:rPr dirty="0" sz="1600" spc="150" b="1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88871" y="541314"/>
            <a:ext cx="735965" cy="735965"/>
          </a:xfrm>
          <a:custGeom>
            <a:avLst/>
            <a:gdLst/>
            <a:ahLst/>
            <a:cxnLst/>
            <a:rect l="l" t="t" r="r" b="b"/>
            <a:pathLst>
              <a:path w="735965" h="735965">
                <a:moveTo>
                  <a:pt x="367747" y="735494"/>
                </a:moveTo>
                <a:lnTo>
                  <a:pt x="322728" y="732728"/>
                </a:lnTo>
                <a:lnTo>
                  <a:pt x="278391" y="724473"/>
                </a:lnTo>
                <a:lnTo>
                  <a:pt x="235399" y="710853"/>
                </a:lnTo>
                <a:lnTo>
                  <a:pt x="194392" y="692070"/>
                </a:lnTo>
                <a:lnTo>
                  <a:pt x="155992" y="668409"/>
                </a:lnTo>
                <a:lnTo>
                  <a:pt x="120783" y="640229"/>
                </a:lnTo>
                <a:lnTo>
                  <a:pt x="89287" y="607951"/>
                </a:lnTo>
                <a:lnTo>
                  <a:pt x="61976" y="572056"/>
                </a:lnTo>
                <a:lnTo>
                  <a:pt x="39265" y="533087"/>
                </a:lnTo>
                <a:lnTo>
                  <a:pt x="21496" y="491637"/>
                </a:lnTo>
                <a:lnTo>
                  <a:pt x="8935" y="448323"/>
                </a:lnTo>
                <a:lnTo>
                  <a:pt x="1770" y="403792"/>
                </a:lnTo>
                <a:lnTo>
                  <a:pt x="0" y="367747"/>
                </a:lnTo>
                <a:lnTo>
                  <a:pt x="110" y="358719"/>
                </a:lnTo>
                <a:lnTo>
                  <a:pt x="3980" y="313787"/>
                </a:lnTo>
                <a:lnTo>
                  <a:pt x="13320" y="269666"/>
                </a:lnTo>
                <a:lnTo>
                  <a:pt x="27993" y="227016"/>
                </a:lnTo>
                <a:lnTo>
                  <a:pt x="47776" y="186482"/>
                </a:lnTo>
                <a:lnTo>
                  <a:pt x="72369" y="148680"/>
                </a:lnTo>
                <a:lnTo>
                  <a:pt x="101405" y="114172"/>
                </a:lnTo>
                <a:lnTo>
                  <a:pt x="134450" y="83474"/>
                </a:lnTo>
                <a:lnTo>
                  <a:pt x="171005" y="57053"/>
                </a:lnTo>
                <a:lnTo>
                  <a:pt x="210514" y="35307"/>
                </a:lnTo>
                <a:lnTo>
                  <a:pt x="252388" y="18561"/>
                </a:lnTo>
                <a:lnTo>
                  <a:pt x="296003" y="7066"/>
                </a:lnTo>
                <a:lnTo>
                  <a:pt x="340696" y="996"/>
                </a:lnTo>
                <a:lnTo>
                  <a:pt x="367747" y="0"/>
                </a:lnTo>
                <a:lnTo>
                  <a:pt x="376774" y="110"/>
                </a:lnTo>
                <a:lnTo>
                  <a:pt x="421706" y="3980"/>
                </a:lnTo>
                <a:lnTo>
                  <a:pt x="465827" y="13320"/>
                </a:lnTo>
                <a:lnTo>
                  <a:pt x="508477" y="27993"/>
                </a:lnTo>
                <a:lnTo>
                  <a:pt x="549011" y="47776"/>
                </a:lnTo>
                <a:lnTo>
                  <a:pt x="586813" y="72369"/>
                </a:lnTo>
                <a:lnTo>
                  <a:pt x="621321" y="101405"/>
                </a:lnTo>
                <a:lnTo>
                  <a:pt x="652019" y="134450"/>
                </a:lnTo>
                <a:lnTo>
                  <a:pt x="678440" y="171005"/>
                </a:lnTo>
                <a:lnTo>
                  <a:pt x="700186" y="210514"/>
                </a:lnTo>
                <a:lnTo>
                  <a:pt x="716932" y="252388"/>
                </a:lnTo>
                <a:lnTo>
                  <a:pt x="728427" y="296003"/>
                </a:lnTo>
                <a:lnTo>
                  <a:pt x="734497" y="340696"/>
                </a:lnTo>
                <a:lnTo>
                  <a:pt x="735494" y="367747"/>
                </a:lnTo>
                <a:lnTo>
                  <a:pt x="735383" y="376774"/>
                </a:lnTo>
                <a:lnTo>
                  <a:pt x="731513" y="421706"/>
                </a:lnTo>
                <a:lnTo>
                  <a:pt x="722173" y="465827"/>
                </a:lnTo>
                <a:lnTo>
                  <a:pt x="707500" y="508477"/>
                </a:lnTo>
                <a:lnTo>
                  <a:pt x="687717" y="549011"/>
                </a:lnTo>
                <a:lnTo>
                  <a:pt x="663124" y="586813"/>
                </a:lnTo>
                <a:lnTo>
                  <a:pt x="634088" y="621321"/>
                </a:lnTo>
                <a:lnTo>
                  <a:pt x="601043" y="652019"/>
                </a:lnTo>
                <a:lnTo>
                  <a:pt x="564488" y="678440"/>
                </a:lnTo>
                <a:lnTo>
                  <a:pt x="524979" y="700186"/>
                </a:lnTo>
                <a:lnTo>
                  <a:pt x="483105" y="716932"/>
                </a:lnTo>
                <a:lnTo>
                  <a:pt x="439490" y="728427"/>
                </a:lnTo>
                <a:lnTo>
                  <a:pt x="394797" y="734497"/>
                </a:lnTo>
                <a:lnTo>
                  <a:pt x="367747" y="735494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517283" y="647036"/>
            <a:ext cx="1278890" cy="13671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5875">
              <a:lnSpc>
                <a:spcPct val="100000"/>
              </a:lnSpc>
              <a:spcBef>
                <a:spcPts val="90"/>
              </a:spcBef>
            </a:pPr>
            <a:r>
              <a:rPr dirty="0" sz="3000" spc="3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  <a:p>
            <a:pPr algn="ctr" marL="12065" marR="5080">
              <a:lnSpc>
                <a:spcPct val="117200"/>
              </a:lnSpc>
              <a:spcBef>
                <a:spcPts val="2465"/>
              </a:spcBef>
            </a:pPr>
            <a:r>
              <a:rPr dirty="0" sz="1600" spc="40" b="1">
                <a:latin typeface="Arial"/>
                <a:cs typeface="Arial"/>
              </a:rPr>
              <a:t>C</a:t>
            </a:r>
            <a:r>
              <a:rPr dirty="0" sz="1600" b="1">
                <a:latin typeface="Arial"/>
                <a:cs typeface="Arial"/>
              </a:rPr>
              <a:t>o</a:t>
            </a:r>
            <a:r>
              <a:rPr dirty="0" sz="1600" spc="95" b="1">
                <a:latin typeface="Arial"/>
                <a:cs typeface="Arial"/>
              </a:rPr>
              <a:t>m</a:t>
            </a:r>
            <a:r>
              <a:rPr dirty="0" sz="1600" spc="75" b="1">
                <a:latin typeface="Arial"/>
                <a:cs typeface="Arial"/>
              </a:rPr>
              <a:t>p</a:t>
            </a:r>
            <a:r>
              <a:rPr dirty="0" sz="1600" spc="75" b="1">
                <a:latin typeface="Arial"/>
                <a:cs typeface="Arial"/>
              </a:rPr>
              <a:t>e</a:t>
            </a:r>
            <a:r>
              <a:rPr dirty="0" sz="1600" spc="150" b="1">
                <a:latin typeface="Arial"/>
                <a:cs typeface="Arial"/>
              </a:rPr>
              <a:t>t</a:t>
            </a:r>
            <a:r>
              <a:rPr dirty="0" sz="1600" spc="-10" b="1">
                <a:latin typeface="Arial"/>
                <a:cs typeface="Arial"/>
              </a:rPr>
              <a:t>i</a:t>
            </a:r>
            <a:r>
              <a:rPr dirty="0" sz="1600" spc="150" b="1">
                <a:latin typeface="Arial"/>
                <a:cs typeface="Arial"/>
              </a:rPr>
              <a:t>t</a:t>
            </a:r>
            <a:r>
              <a:rPr dirty="0" sz="1600" spc="-10" b="1">
                <a:latin typeface="Arial"/>
                <a:cs typeface="Arial"/>
              </a:rPr>
              <a:t>i</a:t>
            </a:r>
            <a:r>
              <a:rPr dirty="0" sz="1600" spc="5" b="1">
                <a:latin typeface="Arial"/>
                <a:cs typeface="Arial"/>
              </a:rPr>
              <a:t>v</a:t>
            </a:r>
            <a:r>
              <a:rPr dirty="0" sz="1600" spc="55" b="1">
                <a:latin typeface="Arial"/>
                <a:cs typeface="Arial"/>
              </a:rPr>
              <a:t>e  </a:t>
            </a:r>
            <a:r>
              <a:rPr dirty="0" sz="1600" spc="10" b="1">
                <a:latin typeface="Arial"/>
                <a:cs typeface="Arial"/>
              </a:rPr>
              <a:t>Coding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698299" y="547224"/>
            <a:ext cx="735965" cy="735965"/>
          </a:xfrm>
          <a:custGeom>
            <a:avLst/>
            <a:gdLst/>
            <a:ahLst/>
            <a:cxnLst/>
            <a:rect l="l" t="t" r="r" b="b"/>
            <a:pathLst>
              <a:path w="735965" h="735965">
                <a:moveTo>
                  <a:pt x="367747" y="735494"/>
                </a:moveTo>
                <a:lnTo>
                  <a:pt x="322728" y="732728"/>
                </a:lnTo>
                <a:lnTo>
                  <a:pt x="278391" y="724473"/>
                </a:lnTo>
                <a:lnTo>
                  <a:pt x="235399" y="710853"/>
                </a:lnTo>
                <a:lnTo>
                  <a:pt x="194392" y="692070"/>
                </a:lnTo>
                <a:lnTo>
                  <a:pt x="155992" y="668409"/>
                </a:lnTo>
                <a:lnTo>
                  <a:pt x="120783" y="640229"/>
                </a:lnTo>
                <a:lnTo>
                  <a:pt x="89287" y="607951"/>
                </a:lnTo>
                <a:lnTo>
                  <a:pt x="61976" y="572056"/>
                </a:lnTo>
                <a:lnTo>
                  <a:pt x="39265" y="533087"/>
                </a:lnTo>
                <a:lnTo>
                  <a:pt x="21496" y="491637"/>
                </a:lnTo>
                <a:lnTo>
                  <a:pt x="8935" y="448323"/>
                </a:lnTo>
                <a:lnTo>
                  <a:pt x="1770" y="403792"/>
                </a:lnTo>
                <a:lnTo>
                  <a:pt x="0" y="367747"/>
                </a:lnTo>
                <a:lnTo>
                  <a:pt x="110" y="358719"/>
                </a:lnTo>
                <a:lnTo>
                  <a:pt x="3980" y="313787"/>
                </a:lnTo>
                <a:lnTo>
                  <a:pt x="13320" y="269666"/>
                </a:lnTo>
                <a:lnTo>
                  <a:pt x="27993" y="227016"/>
                </a:lnTo>
                <a:lnTo>
                  <a:pt x="47776" y="186482"/>
                </a:lnTo>
                <a:lnTo>
                  <a:pt x="72369" y="148680"/>
                </a:lnTo>
                <a:lnTo>
                  <a:pt x="101405" y="114172"/>
                </a:lnTo>
                <a:lnTo>
                  <a:pt x="134450" y="83474"/>
                </a:lnTo>
                <a:lnTo>
                  <a:pt x="171005" y="57053"/>
                </a:lnTo>
                <a:lnTo>
                  <a:pt x="210514" y="35307"/>
                </a:lnTo>
                <a:lnTo>
                  <a:pt x="252388" y="18561"/>
                </a:lnTo>
                <a:lnTo>
                  <a:pt x="296003" y="7066"/>
                </a:lnTo>
                <a:lnTo>
                  <a:pt x="340696" y="996"/>
                </a:lnTo>
                <a:lnTo>
                  <a:pt x="367747" y="0"/>
                </a:lnTo>
                <a:lnTo>
                  <a:pt x="376774" y="110"/>
                </a:lnTo>
                <a:lnTo>
                  <a:pt x="421706" y="3980"/>
                </a:lnTo>
                <a:lnTo>
                  <a:pt x="465827" y="13320"/>
                </a:lnTo>
                <a:lnTo>
                  <a:pt x="508477" y="27993"/>
                </a:lnTo>
                <a:lnTo>
                  <a:pt x="549011" y="47776"/>
                </a:lnTo>
                <a:lnTo>
                  <a:pt x="586813" y="72369"/>
                </a:lnTo>
                <a:lnTo>
                  <a:pt x="621321" y="101405"/>
                </a:lnTo>
                <a:lnTo>
                  <a:pt x="652019" y="134450"/>
                </a:lnTo>
                <a:lnTo>
                  <a:pt x="678440" y="171005"/>
                </a:lnTo>
                <a:lnTo>
                  <a:pt x="700186" y="210514"/>
                </a:lnTo>
                <a:lnTo>
                  <a:pt x="716932" y="252388"/>
                </a:lnTo>
                <a:lnTo>
                  <a:pt x="728427" y="296003"/>
                </a:lnTo>
                <a:lnTo>
                  <a:pt x="734497" y="340696"/>
                </a:lnTo>
                <a:lnTo>
                  <a:pt x="735494" y="367747"/>
                </a:lnTo>
                <a:lnTo>
                  <a:pt x="735383" y="376774"/>
                </a:lnTo>
                <a:lnTo>
                  <a:pt x="731513" y="421706"/>
                </a:lnTo>
                <a:lnTo>
                  <a:pt x="722173" y="465827"/>
                </a:lnTo>
                <a:lnTo>
                  <a:pt x="707500" y="508477"/>
                </a:lnTo>
                <a:lnTo>
                  <a:pt x="687717" y="549011"/>
                </a:lnTo>
                <a:lnTo>
                  <a:pt x="663124" y="586813"/>
                </a:lnTo>
                <a:lnTo>
                  <a:pt x="634088" y="621321"/>
                </a:lnTo>
                <a:lnTo>
                  <a:pt x="601043" y="652019"/>
                </a:lnTo>
                <a:lnTo>
                  <a:pt x="564488" y="678440"/>
                </a:lnTo>
                <a:lnTo>
                  <a:pt x="524979" y="700186"/>
                </a:lnTo>
                <a:lnTo>
                  <a:pt x="483105" y="716932"/>
                </a:lnTo>
                <a:lnTo>
                  <a:pt x="439490" y="728427"/>
                </a:lnTo>
                <a:lnTo>
                  <a:pt x="394797" y="734497"/>
                </a:lnTo>
                <a:lnTo>
                  <a:pt x="367747" y="735494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208825" y="652944"/>
            <a:ext cx="1714500" cy="11017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90"/>
              </a:spcBef>
            </a:pPr>
            <a:r>
              <a:rPr dirty="0" sz="3000" spc="11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835"/>
              </a:spcBef>
            </a:pPr>
            <a:r>
              <a:rPr dirty="0" sz="1700" spc="60" b="1">
                <a:latin typeface="Arial"/>
                <a:cs typeface="Arial"/>
              </a:rPr>
              <a:t>Data</a:t>
            </a:r>
            <a:r>
              <a:rPr dirty="0" sz="1700" spc="-95" b="1">
                <a:latin typeface="Arial"/>
                <a:cs typeface="Arial"/>
              </a:rPr>
              <a:t> </a:t>
            </a:r>
            <a:r>
              <a:rPr dirty="0" sz="1700" spc="35" b="1">
                <a:latin typeface="Arial"/>
                <a:cs typeface="Arial"/>
              </a:rPr>
              <a:t>Structures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3052" y="9115356"/>
            <a:ext cx="130238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20">
                <a:solidFill>
                  <a:srgbClr val="FFFFFF"/>
                </a:solidFill>
                <a:latin typeface="Microsoft Sans Serif"/>
                <a:cs typeface="Microsoft Sans Serif"/>
              </a:rPr>
              <a:t>Signup</a:t>
            </a:r>
            <a:r>
              <a:rPr dirty="0" sz="17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20">
                <a:solidFill>
                  <a:srgbClr val="FFFFFF"/>
                </a:solidFill>
                <a:latin typeface="Microsoft Sans Serif"/>
                <a:cs typeface="Microsoft Sans Serif"/>
              </a:rPr>
              <a:t>now!!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86785" y="5008663"/>
            <a:ext cx="2867024" cy="3762374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38933" y="286695"/>
            <a:ext cx="5324475" cy="1667510"/>
          </a:xfrm>
          <a:prstGeom prst="rect"/>
        </p:spPr>
        <p:txBody>
          <a:bodyPr wrap="square" lIns="0" tIns="212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dirty="0" sz="5500" spc="-60"/>
              <a:t>Courses</a:t>
            </a:r>
            <a:endParaRPr sz="5500"/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3200" spc="100" b="0">
                <a:latin typeface="Microsoft Sans Serif"/>
                <a:cs typeface="Microsoft Sans Serif"/>
              </a:rPr>
              <a:t>What</a:t>
            </a:r>
            <a:r>
              <a:rPr dirty="0" sz="3200" spc="-25" b="0">
                <a:latin typeface="Microsoft Sans Serif"/>
                <a:cs typeface="Microsoft Sans Serif"/>
              </a:rPr>
              <a:t> </a:t>
            </a:r>
            <a:r>
              <a:rPr dirty="0" sz="3200" spc="25" b="0">
                <a:latin typeface="Microsoft Sans Serif"/>
                <a:cs typeface="Microsoft Sans Serif"/>
              </a:rPr>
              <a:t>expanD</a:t>
            </a:r>
            <a:r>
              <a:rPr dirty="0" sz="3200" spc="-25" b="0">
                <a:latin typeface="Microsoft Sans Serif"/>
                <a:cs typeface="Microsoft Sans Serif"/>
              </a:rPr>
              <a:t> </a:t>
            </a:r>
            <a:r>
              <a:rPr dirty="0" sz="3200" spc="95" b="0">
                <a:latin typeface="Microsoft Sans Serif"/>
                <a:cs typeface="Microsoft Sans Serif"/>
              </a:rPr>
              <a:t>provides</a:t>
            </a:r>
            <a:r>
              <a:rPr dirty="0" sz="3200" spc="-25" b="0">
                <a:latin typeface="Microsoft Sans Serif"/>
                <a:cs typeface="Microsoft Sans Serif"/>
              </a:rPr>
              <a:t> </a:t>
            </a:r>
            <a:r>
              <a:rPr dirty="0" sz="3200" spc="50" b="0">
                <a:latin typeface="Microsoft Sans Serif"/>
                <a:cs typeface="Microsoft Sans Serif"/>
              </a:rPr>
              <a:t>you?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78565" y="2698860"/>
            <a:ext cx="3056890" cy="1779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18100"/>
              </a:lnSpc>
              <a:spcBef>
                <a:spcPts val="90"/>
              </a:spcBef>
            </a:pPr>
            <a:r>
              <a:rPr dirty="0" sz="1950" spc="35">
                <a:solidFill>
                  <a:srgbClr val="FFFFFF"/>
                </a:solidFill>
                <a:latin typeface="Microsoft Sans Serif"/>
                <a:cs typeface="Microsoft Sans Serif"/>
              </a:rPr>
              <a:t>expanD </a:t>
            </a:r>
            <a:r>
              <a:rPr dirty="0" sz="1950" spc="75">
                <a:solidFill>
                  <a:srgbClr val="FFFFFF"/>
                </a:solidFill>
                <a:latin typeface="Microsoft Sans Serif"/>
                <a:cs typeface="Microsoft Sans Serif"/>
              </a:rPr>
              <a:t>provides </a:t>
            </a:r>
            <a:r>
              <a:rPr dirty="0" sz="1950" spc="85">
                <a:solidFill>
                  <a:srgbClr val="FFFFFF"/>
                </a:solidFill>
                <a:latin typeface="Microsoft Sans Serif"/>
                <a:cs typeface="Microsoft Sans Serif"/>
              </a:rPr>
              <a:t>you </a:t>
            </a:r>
            <a:r>
              <a:rPr dirty="0" sz="195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75">
                <a:solidFill>
                  <a:srgbClr val="FFFFFF"/>
                </a:solidFill>
                <a:latin typeface="Microsoft Sans Serif"/>
                <a:cs typeface="Microsoft Sans Serif"/>
              </a:rPr>
              <a:t>numbers </a:t>
            </a:r>
            <a:r>
              <a:rPr dirty="0" sz="1950" spc="10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1950" spc="60">
                <a:solidFill>
                  <a:srgbClr val="FFFFFF"/>
                </a:solidFill>
                <a:latin typeface="Microsoft Sans Serif"/>
                <a:cs typeface="Microsoft Sans Serif"/>
              </a:rPr>
              <a:t>courses </a:t>
            </a:r>
            <a:r>
              <a:rPr dirty="0" sz="1950" spc="35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195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80">
                <a:solidFill>
                  <a:srgbClr val="FFFFFF"/>
                </a:solidFill>
                <a:latin typeface="Microsoft Sans Serif"/>
                <a:cs typeface="Microsoft Sans Serif"/>
              </a:rPr>
              <a:t>computers.</a:t>
            </a:r>
            <a:r>
              <a:rPr dirty="0" sz="195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-5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dirty="0" sz="19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6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195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40">
                <a:solidFill>
                  <a:srgbClr val="FFFFFF"/>
                </a:solidFill>
                <a:latin typeface="Microsoft Sans Serif"/>
                <a:cs typeface="Microsoft Sans Serif"/>
              </a:rPr>
              <a:t>enroll </a:t>
            </a:r>
            <a:r>
              <a:rPr dirty="0" sz="1950" spc="-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55">
                <a:solidFill>
                  <a:srgbClr val="FFFFFF"/>
                </a:solidFill>
                <a:latin typeface="Microsoft Sans Serif"/>
                <a:cs typeface="Microsoft Sans Serif"/>
              </a:rPr>
              <a:t>any</a:t>
            </a:r>
            <a:r>
              <a:rPr dirty="0" sz="195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0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1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70">
                <a:solidFill>
                  <a:srgbClr val="FFFFFF"/>
                </a:solidFill>
                <a:latin typeface="Microsoft Sans Serif"/>
                <a:cs typeface="Microsoft Sans Serif"/>
              </a:rPr>
              <a:t>course</a:t>
            </a:r>
            <a:r>
              <a:rPr dirty="0" sz="1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6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95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90">
                <a:solidFill>
                  <a:srgbClr val="FFFFFF"/>
                </a:solidFill>
                <a:latin typeface="Microsoft Sans Serif"/>
                <a:cs typeface="Microsoft Sans Serif"/>
              </a:rPr>
              <a:t>get </a:t>
            </a:r>
            <a:r>
              <a:rPr dirty="0" sz="1950" spc="-5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95">
                <a:solidFill>
                  <a:srgbClr val="FFFFFF"/>
                </a:solidFill>
                <a:latin typeface="Microsoft Sans Serif"/>
                <a:cs typeface="Microsoft Sans Serif"/>
              </a:rPr>
              <a:t>perfection</a:t>
            </a:r>
            <a:r>
              <a:rPr dirty="0" sz="19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3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195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65">
                <a:solidFill>
                  <a:srgbClr val="FFFFFF"/>
                </a:solidFill>
                <a:latin typeface="Microsoft Sans Serif"/>
                <a:cs typeface="Microsoft Sans Serif"/>
              </a:rPr>
              <a:t>that.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78557" y="547224"/>
            <a:ext cx="735965" cy="735965"/>
          </a:xfrm>
          <a:custGeom>
            <a:avLst/>
            <a:gdLst/>
            <a:ahLst/>
            <a:cxnLst/>
            <a:rect l="l" t="t" r="r" b="b"/>
            <a:pathLst>
              <a:path w="735965" h="735965">
                <a:moveTo>
                  <a:pt x="367747" y="735494"/>
                </a:moveTo>
                <a:lnTo>
                  <a:pt x="322728" y="732728"/>
                </a:lnTo>
                <a:lnTo>
                  <a:pt x="278391" y="724473"/>
                </a:lnTo>
                <a:lnTo>
                  <a:pt x="235399" y="710853"/>
                </a:lnTo>
                <a:lnTo>
                  <a:pt x="194392" y="692070"/>
                </a:lnTo>
                <a:lnTo>
                  <a:pt x="155992" y="668409"/>
                </a:lnTo>
                <a:lnTo>
                  <a:pt x="120783" y="640229"/>
                </a:lnTo>
                <a:lnTo>
                  <a:pt x="89287" y="607951"/>
                </a:lnTo>
                <a:lnTo>
                  <a:pt x="61976" y="572056"/>
                </a:lnTo>
                <a:lnTo>
                  <a:pt x="39265" y="533087"/>
                </a:lnTo>
                <a:lnTo>
                  <a:pt x="21496" y="491637"/>
                </a:lnTo>
                <a:lnTo>
                  <a:pt x="8935" y="448323"/>
                </a:lnTo>
                <a:lnTo>
                  <a:pt x="1770" y="403792"/>
                </a:lnTo>
                <a:lnTo>
                  <a:pt x="0" y="367747"/>
                </a:lnTo>
                <a:lnTo>
                  <a:pt x="110" y="358719"/>
                </a:lnTo>
                <a:lnTo>
                  <a:pt x="3980" y="313787"/>
                </a:lnTo>
                <a:lnTo>
                  <a:pt x="13320" y="269666"/>
                </a:lnTo>
                <a:lnTo>
                  <a:pt x="27993" y="227016"/>
                </a:lnTo>
                <a:lnTo>
                  <a:pt x="47776" y="186482"/>
                </a:lnTo>
                <a:lnTo>
                  <a:pt x="72369" y="148680"/>
                </a:lnTo>
                <a:lnTo>
                  <a:pt x="101405" y="114172"/>
                </a:lnTo>
                <a:lnTo>
                  <a:pt x="134450" y="83474"/>
                </a:lnTo>
                <a:lnTo>
                  <a:pt x="171005" y="57053"/>
                </a:lnTo>
                <a:lnTo>
                  <a:pt x="210514" y="35307"/>
                </a:lnTo>
                <a:lnTo>
                  <a:pt x="252388" y="18561"/>
                </a:lnTo>
                <a:lnTo>
                  <a:pt x="296003" y="7066"/>
                </a:lnTo>
                <a:lnTo>
                  <a:pt x="340696" y="996"/>
                </a:lnTo>
                <a:lnTo>
                  <a:pt x="367747" y="0"/>
                </a:lnTo>
                <a:lnTo>
                  <a:pt x="376774" y="110"/>
                </a:lnTo>
                <a:lnTo>
                  <a:pt x="421706" y="3980"/>
                </a:lnTo>
                <a:lnTo>
                  <a:pt x="465827" y="13320"/>
                </a:lnTo>
                <a:lnTo>
                  <a:pt x="508477" y="27993"/>
                </a:lnTo>
                <a:lnTo>
                  <a:pt x="549011" y="47776"/>
                </a:lnTo>
                <a:lnTo>
                  <a:pt x="586813" y="72369"/>
                </a:lnTo>
                <a:lnTo>
                  <a:pt x="621321" y="101405"/>
                </a:lnTo>
                <a:lnTo>
                  <a:pt x="652019" y="134450"/>
                </a:lnTo>
                <a:lnTo>
                  <a:pt x="678440" y="171005"/>
                </a:lnTo>
                <a:lnTo>
                  <a:pt x="700186" y="210514"/>
                </a:lnTo>
                <a:lnTo>
                  <a:pt x="716932" y="252388"/>
                </a:lnTo>
                <a:lnTo>
                  <a:pt x="728427" y="296003"/>
                </a:lnTo>
                <a:lnTo>
                  <a:pt x="734497" y="340696"/>
                </a:lnTo>
                <a:lnTo>
                  <a:pt x="735494" y="367747"/>
                </a:lnTo>
                <a:lnTo>
                  <a:pt x="735383" y="376774"/>
                </a:lnTo>
                <a:lnTo>
                  <a:pt x="731513" y="421706"/>
                </a:lnTo>
                <a:lnTo>
                  <a:pt x="722173" y="465827"/>
                </a:lnTo>
                <a:lnTo>
                  <a:pt x="707500" y="508477"/>
                </a:lnTo>
                <a:lnTo>
                  <a:pt x="687717" y="549011"/>
                </a:lnTo>
                <a:lnTo>
                  <a:pt x="663124" y="586813"/>
                </a:lnTo>
                <a:lnTo>
                  <a:pt x="634088" y="621321"/>
                </a:lnTo>
                <a:lnTo>
                  <a:pt x="601043" y="652019"/>
                </a:lnTo>
                <a:lnTo>
                  <a:pt x="564488" y="678440"/>
                </a:lnTo>
                <a:lnTo>
                  <a:pt x="524979" y="700186"/>
                </a:lnTo>
                <a:lnTo>
                  <a:pt x="483105" y="716932"/>
                </a:lnTo>
                <a:lnTo>
                  <a:pt x="439490" y="728427"/>
                </a:lnTo>
                <a:lnTo>
                  <a:pt x="394797" y="734497"/>
                </a:lnTo>
                <a:lnTo>
                  <a:pt x="367747" y="735494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6319915" y="652944"/>
            <a:ext cx="1252855" cy="1143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5875">
              <a:lnSpc>
                <a:spcPct val="100000"/>
              </a:lnSpc>
              <a:spcBef>
                <a:spcPts val="90"/>
              </a:spcBef>
            </a:pPr>
            <a:r>
              <a:rPr dirty="0" sz="3000" spc="24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805"/>
              </a:spcBef>
            </a:pPr>
            <a:r>
              <a:rPr dirty="0" sz="2000" spc="20" b="1">
                <a:latin typeface="Arial"/>
                <a:cs typeface="Arial"/>
              </a:rPr>
              <a:t>Algorithm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8426" y="3821148"/>
            <a:ext cx="8478520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0" spc="-915" b="1">
                <a:latin typeface="Arial"/>
                <a:cs typeface="Arial"/>
              </a:rPr>
              <a:t>L</a:t>
            </a:r>
            <a:r>
              <a:rPr dirty="0" sz="13000" spc="405" b="1">
                <a:latin typeface="Arial"/>
                <a:cs typeface="Arial"/>
              </a:rPr>
              <a:t>e</a:t>
            </a:r>
            <a:r>
              <a:rPr dirty="0" sz="13000" spc="1005" b="1">
                <a:latin typeface="Arial"/>
                <a:cs typeface="Arial"/>
              </a:rPr>
              <a:t>t</a:t>
            </a:r>
            <a:r>
              <a:rPr dirty="0" sz="13000" spc="-770" b="1">
                <a:latin typeface="Arial"/>
                <a:cs typeface="Arial"/>
              </a:rPr>
              <a:t>'</a:t>
            </a:r>
            <a:r>
              <a:rPr dirty="0" sz="13000" spc="-405" b="1">
                <a:latin typeface="Arial"/>
                <a:cs typeface="Arial"/>
              </a:rPr>
              <a:t>s</a:t>
            </a:r>
            <a:r>
              <a:rPr dirty="0" sz="13000" spc="-780" b="1">
                <a:latin typeface="Arial"/>
                <a:cs typeface="Arial"/>
              </a:rPr>
              <a:t> </a:t>
            </a:r>
            <a:r>
              <a:rPr dirty="0" sz="13000" spc="-1045" b="1">
                <a:latin typeface="Arial"/>
                <a:cs typeface="Arial"/>
              </a:rPr>
              <a:t>S</a:t>
            </a:r>
            <a:r>
              <a:rPr dirty="0" sz="13000" spc="1005" b="1">
                <a:latin typeface="Arial"/>
                <a:cs typeface="Arial"/>
              </a:rPr>
              <a:t>t</a:t>
            </a:r>
            <a:r>
              <a:rPr dirty="0" sz="13000" spc="135" b="1">
                <a:latin typeface="Arial"/>
                <a:cs typeface="Arial"/>
              </a:rPr>
              <a:t>a</a:t>
            </a:r>
            <a:r>
              <a:rPr dirty="0" sz="13000" spc="-50" b="1">
                <a:latin typeface="Arial"/>
                <a:cs typeface="Arial"/>
              </a:rPr>
              <a:t>r</a:t>
            </a:r>
            <a:r>
              <a:rPr dirty="0" sz="13000" spc="1005" b="1">
                <a:latin typeface="Arial"/>
                <a:cs typeface="Arial"/>
              </a:rPr>
              <a:t>t</a:t>
            </a:r>
            <a:r>
              <a:rPr dirty="0" sz="13000" spc="-484" b="1">
                <a:latin typeface="Arial"/>
                <a:cs typeface="Arial"/>
              </a:rPr>
              <a:t>!</a:t>
            </a:r>
            <a:endParaRPr sz="13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2820" y="2758686"/>
            <a:ext cx="3631828" cy="12915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01852" y="2902864"/>
            <a:ext cx="22186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1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7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7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400" spc="-204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47015" y="4092047"/>
            <a:ext cx="2154865" cy="61949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6074" y="745545"/>
            <a:ext cx="2752724" cy="6667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786359" y="995044"/>
            <a:ext cx="5289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 b="0">
                <a:latin typeface="Microsoft Sans Serif"/>
                <a:cs typeface="Microsoft Sans Serif"/>
              </a:rPr>
              <a:t>e</a:t>
            </a:r>
            <a:r>
              <a:rPr dirty="0" sz="2400" spc="30" b="0">
                <a:latin typeface="Microsoft Sans Serif"/>
                <a:cs typeface="Microsoft Sans Serif"/>
              </a:rPr>
              <a:t>s</a:t>
            </a:r>
            <a:r>
              <a:rPr dirty="0" sz="2400" spc="260" b="0">
                <a:latin typeface="Microsoft Sans Serif"/>
                <a:cs typeface="Microsoft Sans Serif"/>
              </a:rPr>
              <a:t>t</a:t>
            </a:r>
            <a:r>
              <a:rPr dirty="0" sz="2400" spc="-200" b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12505" y="995044"/>
            <a:ext cx="16598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J</a:t>
            </a:r>
            <a:r>
              <a:rPr dirty="0" sz="2400" spc="35">
                <a:latin typeface="Microsoft Sans Serif"/>
                <a:cs typeface="Microsoft Sans Serif"/>
              </a:rPr>
              <a:t>un</a:t>
            </a: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r>
              <a:rPr dirty="0" sz="2400" spc="-240">
                <a:latin typeface="Microsoft Sans Serif"/>
                <a:cs typeface="Microsoft Sans Serif"/>
              </a:rPr>
              <a:t>,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325">
                <a:latin typeface="Microsoft Sans Serif"/>
                <a:cs typeface="Microsoft Sans Serif"/>
              </a:rPr>
              <a:t>0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0537" y="2119036"/>
            <a:ext cx="8007984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140"/>
              <a:t>Team</a:t>
            </a:r>
            <a:r>
              <a:rPr dirty="0" sz="9600" spc="-650"/>
              <a:t> </a:t>
            </a:r>
            <a:r>
              <a:rPr dirty="0" sz="9600" spc="65"/>
              <a:t>expanD</a:t>
            </a:r>
            <a:endParaRPr sz="9600"/>
          </a:p>
        </p:txBody>
      </p:sp>
      <p:sp>
        <p:nvSpPr>
          <p:cNvPr id="3" name="object 3"/>
          <p:cNvSpPr txBox="1"/>
          <p:nvPr/>
        </p:nvSpPr>
        <p:spPr>
          <a:xfrm>
            <a:off x="2003049" y="4676412"/>
            <a:ext cx="651383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As </a:t>
            </a:r>
            <a:r>
              <a:rPr dirty="0" sz="2400" spc="110">
                <a:latin typeface="Microsoft Sans Serif"/>
                <a:cs typeface="Microsoft Sans Serif"/>
              </a:rPr>
              <a:t>the </a:t>
            </a:r>
            <a:r>
              <a:rPr dirty="0" sz="2400" spc="75">
                <a:latin typeface="Microsoft Sans Serif"/>
                <a:cs typeface="Microsoft Sans Serif"/>
              </a:rPr>
              <a:t>world </a:t>
            </a:r>
            <a:r>
              <a:rPr dirty="0" sz="2400" spc="10">
                <a:latin typeface="Microsoft Sans Serif"/>
                <a:cs typeface="Microsoft Sans Serif"/>
              </a:rPr>
              <a:t>is </a:t>
            </a:r>
            <a:r>
              <a:rPr dirty="0" sz="2400" spc="90">
                <a:latin typeface="Microsoft Sans Serif"/>
                <a:cs typeface="Microsoft Sans Serif"/>
              </a:rPr>
              <a:t>constantly </a:t>
            </a:r>
            <a:r>
              <a:rPr dirty="0" sz="2400" spc="55">
                <a:latin typeface="Microsoft Sans Serif"/>
                <a:cs typeface="Microsoft Sans Serif"/>
              </a:rPr>
              <a:t>moving </a:t>
            </a:r>
            <a:r>
              <a:rPr dirty="0" sz="2400" spc="90">
                <a:latin typeface="Microsoft Sans Serif"/>
                <a:cs typeface="Microsoft Sans Serif"/>
              </a:rPr>
              <a:t>towards </a:t>
            </a:r>
            <a:r>
              <a:rPr dirty="0" sz="2400" spc="95">
                <a:latin typeface="Microsoft Sans Serif"/>
                <a:cs typeface="Microsoft Sans Serif"/>
              </a:rPr>
              <a:t> </a:t>
            </a:r>
            <a:r>
              <a:rPr dirty="0" sz="2400" spc="50">
                <a:latin typeface="Microsoft Sans Serif"/>
                <a:cs typeface="Microsoft Sans Serif"/>
              </a:rPr>
              <a:t>electronics, </a:t>
            </a:r>
            <a:r>
              <a:rPr dirty="0" sz="2400" spc="80">
                <a:latin typeface="Microsoft Sans Serif"/>
                <a:cs typeface="Microsoft Sans Serif"/>
              </a:rPr>
              <a:t>coding </a:t>
            </a:r>
            <a:r>
              <a:rPr dirty="0" sz="2400">
                <a:latin typeface="Microsoft Sans Serif"/>
                <a:cs typeface="Microsoft Sans Serif"/>
              </a:rPr>
              <a:t>has </a:t>
            </a:r>
            <a:r>
              <a:rPr dirty="0" sz="2400" spc="65">
                <a:latin typeface="Microsoft Sans Serif"/>
                <a:cs typeface="Microsoft Sans Serif"/>
              </a:rPr>
              <a:t>now </a:t>
            </a:r>
            <a:r>
              <a:rPr dirty="0" sz="2400" spc="105">
                <a:latin typeface="Microsoft Sans Serif"/>
                <a:cs typeface="Microsoft Sans Serif"/>
              </a:rPr>
              <a:t>become </a:t>
            </a:r>
            <a:r>
              <a:rPr dirty="0" sz="2400" spc="-40">
                <a:latin typeface="Microsoft Sans Serif"/>
                <a:cs typeface="Microsoft Sans Serif"/>
              </a:rPr>
              <a:t>a </a:t>
            </a:r>
            <a:r>
              <a:rPr dirty="0" sz="2400" spc="110">
                <a:latin typeface="Microsoft Sans Serif"/>
                <a:cs typeface="Microsoft Sans Serif"/>
              </a:rPr>
              <a:t>must </a:t>
            </a:r>
            <a:r>
              <a:rPr dirty="0" sz="2400" spc="114">
                <a:latin typeface="Microsoft Sans Serif"/>
                <a:cs typeface="Microsoft Sans Serif"/>
              </a:rPr>
              <a:t> </a:t>
            </a:r>
            <a:r>
              <a:rPr dirty="0" sz="2400" spc="45">
                <a:latin typeface="Microsoft Sans Serif"/>
                <a:cs typeface="Microsoft Sans Serif"/>
              </a:rPr>
              <a:t>known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-35">
                <a:latin typeface="Microsoft Sans Serif"/>
                <a:cs typeface="Microsoft Sans Serif"/>
              </a:rPr>
              <a:t>skill.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15">
                <a:latin typeface="Microsoft Sans Serif"/>
                <a:cs typeface="Microsoft Sans Serif"/>
              </a:rPr>
              <a:t>Expand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80">
                <a:latin typeface="Microsoft Sans Serif"/>
                <a:cs typeface="Microsoft Sans Serif"/>
              </a:rPr>
              <a:t>your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40">
                <a:latin typeface="Microsoft Sans Serif"/>
                <a:cs typeface="Microsoft Sans Serif"/>
              </a:rPr>
              <a:t>child's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60">
                <a:latin typeface="Microsoft Sans Serif"/>
                <a:cs typeface="Microsoft Sans Serif"/>
              </a:rPr>
              <a:t>potential.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10">
                <a:latin typeface="Microsoft Sans Serif"/>
                <a:cs typeface="Microsoft Sans Serif"/>
              </a:rPr>
              <a:t>Give </a:t>
            </a:r>
            <a:r>
              <a:rPr dirty="0" sz="2400" spc="-625">
                <a:latin typeface="Microsoft Sans Serif"/>
                <a:cs typeface="Microsoft Sans Serif"/>
              </a:rPr>
              <a:t> </a:t>
            </a:r>
            <a:r>
              <a:rPr dirty="0" sz="2400" spc="110">
                <a:latin typeface="Microsoft Sans Serif"/>
                <a:cs typeface="Microsoft Sans Serif"/>
              </a:rPr>
              <a:t>the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85">
                <a:latin typeface="Microsoft Sans Serif"/>
                <a:cs typeface="Microsoft Sans Serif"/>
              </a:rPr>
              <a:t>power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105">
                <a:latin typeface="Microsoft Sans Serif"/>
                <a:cs typeface="Microsoft Sans Serif"/>
              </a:rPr>
              <a:t>of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95">
                <a:latin typeface="Microsoft Sans Serif"/>
                <a:cs typeface="Microsoft Sans Serif"/>
              </a:rPr>
              <a:t>future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30">
                <a:latin typeface="Microsoft Sans Serif"/>
                <a:cs typeface="Microsoft Sans Serif"/>
              </a:rPr>
              <a:t>in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85">
                <a:latin typeface="Microsoft Sans Serif"/>
                <a:cs typeface="Microsoft Sans Serif"/>
              </a:rPr>
              <a:t>their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hands.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38481" y="2953182"/>
            <a:ext cx="2937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">
                <a:latin typeface="Microsoft Sans Serif"/>
                <a:cs typeface="Microsoft Sans Serif"/>
              </a:rPr>
              <a:t>How</a:t>
            </a:r>
            <a:r>
              <a:rPr dirty="0" sz="2400" spc="-20">
                <a:latin typeface="Microsoft Sans Serif"/>
                <a:cs typeface="Microsoft Sans Serif"/>
              </a:rPr>
              <a:t> </a:t>
            </a:r>
            <a:r>
              <a:rPr dirty="0" sz="2400" spc="20">
                <a:latin typeface="Microsoft Sans Serif"/>
                <a:cs typeface="Microsoft Sans Serif"/>
              </a:rPr>
              <a:t>expanD</a:t>
            </a:r>
            <a:r>
              <a:rPr dirty="0" sz="2400" spc="-20">
                <a:latin typeface="Microsoft Sans Serif"/>
                <a:cs typeface="Microsoft Sans Serif"/>
              </a:rPr>
              <a:t> </a:t>
            </a:r>
            <a:r>
              <a:rPr dirty="0" sz="2400" spc="45">
                <a:latin typeface="Microsoft Sans Serif"/>
                <a:cs typeface="Microsoft Sans Serif"/>
              </a:rPr>
              <a:t>works</a:t>
            </a:r>
            <a:r>
              <a:rPr dirty="0" sz="2400" spc="-20">
                <a:latin typeface="Microsoft Sans Serif"/>
                <a:cs typeface="Microsoft Sans Serif"/>
              </a:rPr>
              <a:t> </a:t>
            </a:r>
            <a:r>
              <a:rPr dirty="0" sz="2400" spc="-100">
                <a:latin typeface="Microsoft Sans Serif"/>
                <a:cs typeface="Microsoft Sans Serif"/>
              </a:rPr>
              <a:t>?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38481" y="4853907"/>
            <a:ext cx="44761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">
                <a:latin typeface="Microsoft Sans Serif"/>
                <a:cs typeface="Microsoft Sans Serif"/>
              </a:rPr>
              <a:t>How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20">
                <a:latin typeface="Microsoft Sans Serif"/>
                <a:cs typeface="Microsoft Sans Serif"/>
              </a:rPr>
              <a:t>expanD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85">
                <a:latin typeface="Microsoft Sans Serif"/>
                <a:cs typeface="Microsoft Sans Serif"/>
              </a:rPr>
              <a:t>benefits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20">
                <a:latin typeface="Microsoft Sans Serif"/>
                <a:cs typeface="Microsoft Sans Serif"/>
              </a:rPr>
              <a:t>learners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-100">
                <a:latin typeface="Microsoft Sans Serif"/>
                <a:cs typeface="Microsoft Sans Serif"/>
              </a:rPr>
              <a:t>?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38481" y="6352812"/>
            <a:ext cx="430593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15">
                <a:latin typeface="Microsoft Sans Serif"/>
                <a:cs typeface="Microsoft Sans Serif"/>
              </a:rPr>
              <a:t>How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170">
                <a:latin typeface="Microsoft Sans Serif"/>
                <a:cs typeface="Microsoft Sans Serif"/>
              </a:rPr>
              <a:t>to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90">
                <a:latin typeface="Microsoft Sans Serif"/>
                <a:cs typeface="Microsoft Sans Serif"/>
              </a:rPr>
              <a:t>get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65">
                <a:latin typeface="Microsoft Sans Serif"/>
                <a:cs typeface="Microsoft Sans Serif"/>
              </a:rPr>
              <a:t>course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65">
                <a:latin typeface="Microsoft Sans Serif"/>
                <a:cs typeface="Microsoft Sans Serif"/>
              </a:rPr>
              <a:t>registration </a:t>
            </a:r>
            <a:r>
              <a:rPr dirty="0" sz="2400" spc="-620">
                <a:latin typeface="Microsoft Sans Serif"/>
                <a:cs typeface="Microsoft Sans Serif"/>
              </a:rPr>
              <a:t> </a:t>
            </a:r>
            <a:r>
              <a:rPr dirty="0" sz="2400" spc="95">
                <a:latin typeface="Microsoft Sans Serif"/>
                <a:cs typeface="Microsoft Sans Serif"/>
              </a:rPr>
              <a:t>for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10">
                <a:latin typeface="Microsoft Sans Serif"/>
                <a:cs typeface="Microsoft Sans Serif"/>
              </a:rPr>
              <a:t>free.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09292" y="3142395"/>
            <a:ext cx="885825" cy="885825"/>
          </a:xfrm>
          <a:custGeom>
            <a:avLst/>
            <a:gdLst/>
            <a:ahLst/>
            <a:cxnLst/>
            <a:rect l="l" t="t" r="r" b="b"/>
            <a:pathLst>
              <a:path w="885825" h="885825">
                <a:moveTo>
                  <a:pt x="442613" y="885227"/>
                </a:moveTo>
                <a:lnTo>
                  <a:pt x="399230" y="883096"/>
                </a:lnTo>
                <a:lnTo>
                  <a:pt x="356264" y="876723"/>
                </a:lnTo>
                <a:lnTo>
                  <a:pt x="314129" y="866169"/>
                </a:lnTo>
                <a:lnTo>
                  <a:pt x="273232" y="851535"/>
                </a:lnTo>
                <a:lnTo>
                  <a:pt x="233967" y="832964"/>
                </a:lnTo>
                <a:lnTo>
                  <a:pt x="196710" y="810633"/>
                </a:lnTo>
                <a:lnTo>
                  <a:pt x="161822" y="784759"/>
                </a:lnTo>
                <a:lnTo>
                  <a:pt x="129638" y="755589"/>
                </a:lnTo>
                <a:lnTo>
                  <a:pt x="100468" y="723405"/>
                </a:lnTo>
                <a:lnTo>
                  <a:pt x="74593" y="688517"/>
                </a:lnTo>
                <a:lnTo>
                  <a:pt x="52263" y="651260"/>
                </a:lnTo>
                <a:lnTo>
                  <a:pt x="33691" y="611994"/>
                </a:lnTo>
                <a:lnTo>
                  <a:pt x="19058" y="571097"/>
                </a:lnTo>
                <a:lnTo>
                  <a:pt x="8504" y="528963"/>
                </a:lnTo>
                <a:lnTo>
                  <a:pt x="2131" y="485997"/>
                </a:lnTo>
                <a:lnTo>
                  <a:pt x="0" y="442613"/>
                </a:lnTo>
                <a:lnTo>
                  <a:pt x="133" y="431748"/>
                </a:lnTo>
                <a:lnTo>
                  <a:pt x="3328" y="388429"/>
                </a:lnTo>
                <a:lnTo>
                  <a:pt x="10755" y="345633"/>
                </a:lnTo>
                <a:lnTo>
                  <a:pt x="22340" y="303770"/>
                </a:lnTo>
                <a:lnTo>
                  <a:pt x="37973" y="263245"/>
                </a:lnTo>
                <a:lnTo>
                  <a:pt x="57502" y="224447"/>
                </a:lnTo>
                <a:lnTo>
                  <a:pt x="80741" y="187750"/>
                </a:lnTo>
                <a:lnTo>
                  <a:pt x="107464" y="153507"/>
                </a:lnTo>
                <a:lnTo>
                  <a:pt x="137415" y="122049"/>
                </a:lnTo>
                <a:lnTo>
                  <a:pt x="170306" y="93678"/>
                </a:lnTo>
                <a:lnTo>
                  <a:pt x="205819" y="68668"/>
                </a:lnTo>
                <a:lnTo>
                  <a:pt x="243612" y="47258"/>
                </a:lnTo>
                <a:lnTo>
                  <a:pt x="283322" y="29656"/>
                </a:lnTo>
                <a:lnTo>
                  <a:pt x="324566" y="16032"/>
                </a:lnTo>
                <a:lnTo>
                  <a:pt x="366946" y="6515"/>
                </a:lnTo>
                <a:lnTo>
                  <a:pt x="410056" y="1198"/>
                </a:lnTo>
                <a:lnTo>
                  <a:pt x="442613" y="0"/>
                </a:lnTo>
                <a:lnTo>
                  <a:pt x="453479" y="133"/>
                </a:lnTo>
                <a:lnTo>
                  <a:pt x="496797" y="3328"/>
                </a:lnTo>
                <a:lnTo>
                  <a:pt x="539594" y="10755"/>
                </a:lnTo>
                <a:lnTo>
                  <a:pt x="581456" y="22340"/>
                </a:lnTo>
                <a:lnTo>
                  <a:pt x="621982" y="37973"/>
                </a:lnTo>
                <a:lnTo>
                  <a:pt x="660780" y="57502"/>
                </a:lnTo>
                <a:lnTo>
                  <a:pt x="697477" y="80741"/>
                </a:lnTo>
                <a:lnTo>
                  <a:pt x="731719" y="107464"/>
                </a:lnTo>
                <a:lnTo>
                  <a:pt x="763178" y="137415"/>
                </a:lnTo>
                <a:lnTo>
                  <a:pt x="791549" y="170306"/>
                </a:lnTo>
                <a:lnTo>
                  <a:pt x="816559" y="205819"/>
                </a:lnTo>
                <a:lnTo>
                  <a:pt x="837969" y="243612"/>
                </a:lnTo>
                <a:lnTo>
                  <a:pt x="855570" y="283322"/>
                </a:lnTo>
                <a:lnTo>
                  <a:pt x="869195" y="324566"/>
                </a:lnTo>
                <a:lnTo>
                  <a:pt x="878712" y="366946"/>
                </a:lnTo>
                <a:lnTo>
                  <a:pt x="884029" y="410056"/>
                </a:lnTo>
                <a:lnTo>
                  <a:pt x="885227" y="442613"/>
                </a:lnTo>
                <a:lnTo>
                  <a:pt x="885094" y="453479"/>
                </a:lnTo>
                <a:lnTo>
                  <a:pt x="881898" y="496797"/>
                </a:lnTo>
                <a:lnTo>
                  <a:pt x="874472" y="539594"/>
                </a:lnTo>
                <a:lnTo>
                  <a:pt x="862887" y="581456"/>
                </a:lnTo>
                <a:lnTo>
                  <a:pt x="847254" y="621982"/>
                </a:lnTo>
                <a:lnTo>
                  <a:pt x="827725" y="660780"/>
                </a:lnTo>
                <a:lnTo>
                  <a:pt x="804486" y="697477"/>
                </a:lnTo>
                <a:lnTo>
                  <a:pt x="777763" y="731719"/>
                </a:lnTo>
                <a:lnTo>
                  <a:pt x="747811" y="763178"/>
                </a:lnTo>
                <a:lnTo>
                  <a:pt x="714921" y="791549"/>
                </a:lnTo>
                <a:lnTo>
                  <a:pt x="679408" y="816559"/>
                </a:lnTo>
                <a:lnTo>
                  <a:pt x="641615" y="837969"/>
                </a:lnTo>
                <a:lnTo>
                  <a:pt x="601905" y="855570"/>
                </a:lnTo>
                <a:lnTo>
                  <a:pt x="560661" y="869195"/>
                </a:lnTo>
                <a:lnTo>
                  <a:pt x="518280" y="878712"/>
                </a:lnTo>
                <a:lnTo>
                  <a:pt x="475171" y="884029"/>
                </a:lnTo>
                <a:lnTo>
                  <a:pt x="442613" y="885227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969853" y="3272225"/>
            <a:ext cx="1835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6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09292" y="4833568"/>
            <a:ext cx="885825" cy="885825"/>
          </a:xfrm>
          <a:custGeom>
            <a:avLst/>
            <a:gdLst/>
            <a:ahLst/>
            <a:cxnLst/>
            <a:rect l="l" t="t" r="r" b="b"/>
            <a:pathLst>
              <a:path w="885825" h="885825">
                <a:moveTo>
                  <a:pt x="442613" y="885227"/>
                </a:moveTo>
                <a:lnTo>
                  <a:pt x="399230" y="883096"/>
                </a:lnTo>
                <a:lnTo>
                  <a:pt x="356264" y="876723"/>
                </a:lnTo>
                <a:lnTo>
                  <a:pt x="314129" y="866169"/>
                </a:lnTo>
                <a:lnTo>
                  <a:pt x="273232" y="851535"/>
                </a:lnTo>
                <a:lnTo>
                  <a:pt x="233967" y="832964"/>
                </a:lnTo>
                <a:lnTo>
                  <a:pt x="196710" y="810633"/>
                </a:lnTo>
                <a:lnTo>
                  <a:pt x="161822" y="784759"/>
                </a:lnTo>
                <a:lnTo>
                  <a:pt x="129638" y="755589"/>
                </a:lnTo>
                <a:lnTo>
                  <a:pt x="100468" y="723405"/>
                </a:lnTo>
                <a:lnTo>
                  <a:pt x="74593" y="688517"/>
                </a:lnTo>
                <a:lnTo>
                  <a:pt x="52263" y="651260"/>
                </a:lnTo>
                <a:lnTo>
                  <a:pt x="33691" y="611994"/>
                </a:lnTo>
                <a:lnTo>
                  <a:pt x="19058" y="571097"/>
                </a:lnTo>
                <a:lnTo>
                  <a:pt x="8504" y="528963"/>
                </a:lnTo>
                <a:lnTo>
                  <a:pt x="2131" y="485997"/>
                </a:lnTo>
                <a:lnTo>
                  <a:pt x="0" y="442613"/>
                </a:lnTo>
                <a:lnTo>
                  <a:pt x="133" y="431748"/>
                </a:lnTo>
                <a:lnTo>
                  <a:pt x="3328" y="388429"/>
                </a:lnTo>
                <a:lnTo>
                  <a:pt x="10755" y="345633"/>
                </a:lnTo>
                <a:lnTo>
                  <a:pt x="22340" y="303770"/>
                </a:lnTo>
                <a:lnTo>
                  <a:pt x="37973" y="263245"/>
                </a:lnTo>
                <a:lnTo>
                  <a:pt x="57502" y="224447"/>
                </a:lnTo>
                <a:lnTo>
                  <a:pt x="80741" y="187750"/>
                </a:lnTo>
                <a:lnTo>
                  <a:pt x="107464" y="153507"/>
                </a:lnTo>
                <a:lnTo>
                  <a:pt x="137415" y="122049"/>
                </a:lnTo>
                <a:lnTo>
                  <a:pt x="170306" y="93678"/>
                </a:lnTo>
                <a:lnTo>
                  <a:pt x="205819" y="68668"/>
                </a:lnTo>
                <a:lnTo>
                  <a:pt x="243612" y="47258"/>
                </a:lnTo>
                <a:lnTo>
                  <a:pt x="283322" y="29656"/>
                </a:lnTo>
                <a:lnTo>
                  <a:pt x="324566" y="16032"/>
                </a:lnTo>
                <a:lnTo>
                  <a:pt x="366946" y="6515"/>
                </a:lnTo>
                <a:lnTo>
                  <a:pt x="410056" y="1198"/>
                </a:lnTo>
                <a:lnTo>
                  <a:pt x="442613" y="0"/>
                </a:lnTo>
                <a:lnTo>
                  <a:pt x="453479" y="133"/>
                </a:lnTo>
                <a:lnTo>
                  <a:pt x="496797" y="3328"/>
                </a:lnTo>
                <a:lnTo>
                  <a:pt x="539594" y="10755"/>
                </a:lnTo>
                <a:lnTo>
                  <a:pt x="581456" y="22340"/>
                </a:lnTo>
                <a:lnTo>
                  <a:pt x="621982" y="37973"/>
                </a:lnTo>
                <a:lnTo>
                  <a:pt x="660780" y="57502"/>
                </a:lnTo>
                <a:lnTo>
                  <a:pt x="697477" y="80741"/>
                </a:lnTo>
                <a:lnTo>
                  <a:pt x="731719" y="107464"/>
                </a:lnTo>
                <a:lnTo>
                  <a:pt x="763178" y="137415"/>
                </a:lnTo>
                <a:lnTo>
                  <a:pt x="791549" y="170306"/>
                </a:lnTo>
                <a:lnTo>
                  <a:pt x="816559" y="205819"/>
                </a:lnTo>
                <a:lnTo>
                  <a:pt x="837969" y="243612"/>
                </a:lnTo>
                <a:lnTo>
                  <a:pt x="855570" y="283322"/>
                </a:lnTo>
                <a:lnTo>
                  <a:pt x="869195" y="324566"/>
                </a:lnTo>
                <a:lnTo>
                  <a:pt x="878712" y="366946"/>
                </a:lnTo>
                <a:lnTo>
                  <a:pt x="884029" y="410056"/>
                </a:lnTo>
                <a:lnTo>
                  <a:pt x="885227" y="442613"/>
                </a:lnTo>
                <a:lnTo>
                  <a:pt x="885094" y="453479"/>
                </a:lnTo>
                <a:lnTo>
                  <a:pt x="881898" y="496797"/>
                </a:lnTo>
                <a:lnTo>
                  <a:pt x="874472" y="539594"/>
                </a:lnTo>
                <a:lnTo>
                  <a:pt x="862887" y="581456"/>
                </a:lnTo>
                <a:lnTo>
                  <a:pt x="847254" y="621982"/>
                </a:lnTo>
                <a:lnTo>
                  <a:pt x="827725" y="660780"/>
                </a:lnTo>
                <a:lnTo>
                  <a:pt x="804486" y="697477"/>
                </a:lnTo>
                <a:lnTo>
                  <a:pt x="777763" y="731719"/>
                </a:lnTo>
                <a:lnTo>
                  <a:pt x="747811" y="763178"/>
                </a:lnTo>
                <a:lnTo>
                  <a:pt x="714921" y="791549"/>
                </a:lnTo>
                <a:lnTo>
                  <a:pt x="679408" y="816559"/>
                </a:lnTo>
                <a:lnTo>
                  <a:pt x="641615" y="837969"/>
                </a:lnTo>
                <a:lnTo>
                  <a:pt x="601905" y="855570"/>
                </a:lnTo>
                <a:lnTo>
                  <a:pt x="560661" y="869195"/>
                </a:lnTo>
                <a:lnTo>
                  <a:pt x="518280" y="878712"/>
                </a:lnTo>
                <a:lnTo>
                  <a:pt x="475171" y="884029"/>
                </a:lnTo>
                <a:lnTo>
                  <a:pt x="442613" y="885227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918378" y="4969291"/>
            <a:ext cx="2870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09292" y="6385812"/>
            <a:ext cx="885825" cy="885825"/>
          </a:xfrm>
          <a:custGeom>
            <a:avLst/>
            <a:gdLst/>
            <a:ahLst/>
            <a:cxnLst/>
            <a:rect l="l" t="t" r="r" b="b"/>
            <a:pathLst>
              <a:path w="885825" h="885825">
                <a:moveTo>
                  <a:pt x="442613" y="885227"/>
                </a:moveTo>
                <a:lnTo>
                  <a:pt x="399230" y="883096"/>
                </a:lnTo>
                <a:lnTo>
                  <a:pt x="356264" y="876723"/>
                </a:lnTo>
                <a:lnTo>
                  <a:pt x="314129" y="866169"/>
                </a:lnTo>
                <a:lnTo>
                  <a:pt x="273232" y="851535"/>
                </a:lnTo>
                <a:lnTo>
                  <a:pt x="233967" y="832964"/>
                </a:lnTo>
                <a:lnTo>
                  <a:pt x="196710" y="810633"/>
                </a:lnTo>
                <a:lnTo>
                  <a:pt x="161822" y="784759"/>
                </a:lnTo>
                <a:lnTo>
                  <a:pt x="129638" y="755589"/>
                </a:lnTo>
                <a:lnTo>
                  <a:pt x="100468" y="723405"/>
                </a:lnTo>
                <a:lnTo>
                  <a:pt x="74593" y="688517"/>
                </a:lnTo>
                <a:lnTo>
                  <a:pt x="52263" y="651260"/>
                </a:lnTo>
                <a:lnTo>
                  <a:pt x="33691" y="611994"/>
                </a:lnTo>
                <a:lnTo>
                  <a:pt x="19058" y="571097"/>
                </a:lnTo>
                <a:lnTo>
                  <a:pt x="8504" y="528963"/>
                </a:lnTo>
                <a:lnTo>
                  <a:pt x="2131" y="485997"/>
                </a:lnTo>
                <a:lnTo>
                  <a:pt x="0" y="442613"/>
                </a:lnTo>
                <a:lnTo>
                  <a:pt x="133" y="431748"/>
                </a:lnTo>
                <a:lnTo>
                  <a:pt x="3328" y="388429"/>
                </a:lnTo>
                <a:lnTo>
                  <a:pt x="10755" y="345633"/>
                </a:lnTo>
                <a:lnTo>
                  <a:pt x="22340" y="303770"/>
                </a:lnTo>
                <a:lnTo>
                  <a:pt x="37973" y="263245"/>
                </a:lnTo>
                <a:lnTo>
                  <a:pt x="57502" y="224447"/>
                </a:lnTo>
                <a:lnTo>
                  <a:pt x="80741" y="187750"/>
                </a:lnTo>
                <a:lnTo>
                  <a:pt x="107464" y="153507"/>
                </a:lnTo>
                <a:lnTo>
                  <a:pt x="137415" y="122049"/>
                </a:lnTo>
                <a:lnTo>
                  <a:pt x="170306" y="93678"/>
                </a:lnTo>
                <a:lnTo>
                  <a:pt x="205819" y="68668"/>
                </a:lnTo>
                <a:lnTo>
                  <a:pt x="243612" y="47258"/>
                </a:lnTo>
                <a:lnTo>
                  <a:pt x="283322" y="29656"/>
                </a:lnTo>
                <a:lnTo>
                  <a:pt x="324566" y="16032"/>
                </a:lnTo>
                <a:lnTo>
                  <a:pt x="366946" y="6515"/>
                </a:lnTo>
                <a:lnTo>
                  <a:pt x="410056" y="1198"/>
                </a:lnTo>
                <a:lnTo>
                  <a:pt x="442613" y="0"/>
                </a:lnTo>
                <a:lnTo>
                  <a:pt x="453479" y="133"/>
                </a:lnTo>
                <a:lnTo>
                  <a:pt x="496797" y="3328"/>
                </a:lnTo>
                <a:lnTo>
                  <a:pt x="539594" y="10755"/>
                </a:lnTo>
                <a:lnTo>
                  <a:pt x="581456" y="22340"/>
                </a:lnTo>
                <a:lnTo>
                  <a:pt x="621982" y="37973"/>
                </a:lnTo>
                <a:lnTo>
                  <a:pt x="660780" y="57502"/>
                </a:lnTo>
                <a:lnTo>
                  <a:pt x="697477" y="80741"/>
                </a:lnTo>
                <a:lnTo>
                  <a:pt x="731719" y="107464"/>
                </a:lnTo>
                <a:lnTo>
                  <a:pt x="763178" y="137415"/>
                </a:lnTo>
                <a:lnTo>
                  <a:pt x="791549" y="170306"/>
                </a:lnTo>
                <a:lnTo>
                  <a:pt x="816559" y="205819"/>
                </a:lnTo>
                <a:lnTo>
                  <a:pt x="837969" y="243612"/>
                </a:lnTo>
                <a:lnTo>
                  <a:pt x="855570" y="283322"/>
                </a:lnTo>
                <a:lnTo>
                  <a:pt x="869195" y="324566"/>
                </a:lnTo>
                <a:lnTo>
                  <a:pt x="878712" y="366946"/>
                </a:lnTo>
                <a:lnTo>
                  <a:pt x="884029" y="410056"/>
                </a:lnTo>
                <a:lnTo>
                  <a:pt x="885227" y="442613"/>
                </a:lnTo>
                <a:lnTo>
                  <a:pt x="885094" y="453479"/>
                </a:lnTo>
                <a:lnTo>
                  <a:pt x="881898" y="496797"/>
                </a:lnTo>
                <a:lnTo>
                  <a:pt x="874472" y="539594"/>
                </a:lnTo>
                <a:lnTo>
                  <a:pt x="862887" y="581456"/>
                </a:lnTo>
                <a:lnTo>
                  <a:pt x="847254" y="621982"/>
                </a:lnTo>
                <a:lnTo>
                  <a:pt x="827725" y="660780"/>
                </a:lnTo>
                <a:lnTo>
                  <a:pt x="804486" y="697477"/>
                </a:lnTo>
                <a:lnTo>
                  <a:pt x="777763" y="731719"/>
                </a:lnTo>
                <a:lnTo>
                  <a:pt x="747811" y="763178"/>
                </a:lnTo>
                <a:lnTo>
                  <a:pt x="714921" y="791549"/>
                </a:lnTo>
                <a:lnTo>
                  <a:pt x="679408" y="816559"/>
                </a:lnTo>
                <a:lnTo>
                  <a:pt x="641615" y="837969"/>
                </a:lnTo>
                <a:lnTo>
                  <a:pt x="601905" y="855570"/>
                </a:lnTo>
                <a:lnTo>
                  <a:pt x="560661" y="869195"/>
                </a:lnTo>
                <a:lnTo>
                  <a:pt x="518280" y="878712"/>
                </a:lnTo>
                <a:lnTo>
                  <a:pt x="475171" y="884029"/>
                </a:lnTo>
                <a:lnTo>
                  <a:pt x="442613" y="885227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912488" y="6521536"/>
            <a:ext cx="298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4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624732" y="995044"/>
            <a:ext cx="528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30">
                <a:latin typeface="Microsoft Sans Serif"/>
                <a:cs typeface="Microsoft Sans Serif"/>
              </a:rPr>
              <a:t>s</a:t>
            </a:r>
            <a:r>
              <a:rPr dirty="0" sz="2400" spc="260">
                <a:latin typeface="Microsoft Sans Serif"/>
                <a:cs typeface="Microsoft Sans Serif"/>
              </a:rPr>
              <a:t>t</a:t>
            </a:r>
            <a:r>
              <a:rPr dirty="0" sz="2400" spc="-20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12505" y="995044"/>
            <a:ext cx="16598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J</a:t>
            </a:r>
            <a:r>
              <a:rPr dirty="0" sz="2400" spc="35">
                <a:latin typeface="Microsoft Sans Serif"/>
                <a:cs typeface="Microsoft Sans Serif"/>
              </a:rPr>
              <a:t>un</a:t>
            </a: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r>
              <a:rPr dirty="0" sz="2400" spc="-240">
                <a:latin typeface="Microsoft Sans Serif"/>
                <a:cs typeface="Microsoft Sans Serif"/>
              </a:rPr>
              <a:t>,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325">
                <a:latin typeface="Microsoft Sans Serif"/>
                <a:cs typeface="Microsoft Sans Serif"/>
              </a:rPr>
              <a:t>0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51765"/>
            <a:ext cx="2752724" cy="66674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0609292" y="8058816"/>
            <a:ext cx="885825" cy="885825"/>
          </a:xfrm>
          <a:custGeom>
            <a:avLst/>
            <a:gdLst/>
            <a:ahLst/>
            <a:cxnLst/>
            <a:rect l="l" t="t" r="r" b="b"/>
            <a:pathLst>
              <a:path w="885825" h="885825">
                <a:moveTo>
                  <a:pt x="442613" y="885227"/>
                </a:moveTo>
                <a:lnTo>
                  <a:pt x="399230" y="883096"/>
                </a:lnTo>
                <a:lnTo>
                  <a:pt x="356264" y="876723"/>
                </a:lnTo>
                <a:lnTo>
                  <a:pt x="314129" y="866169"/>
                </a:lnTo>
                <a:lnTo>
                  <a:pt x="273232" y="851535"/>
                </a:lnTo>
                <a:lnTo>
                  <a:pt x="233967" y="832964"/>
                </a:lnTo>
                <a:lnTo>
                  <a:pt x="196710" y="810633"/>
                </a:lnTo>
                <a:lnTo>
                  <a:pt x="161822" y="784759"/>
                </a:lnTo>
                <a:lnTo>
                  <a:pt x="129638" y="755589"/>
                </a:lnTo>
                <a:lnTo>
                  <a:pt x="100468" y="723405"/>
                </a:lnTo>
                <a:lnTo>
                  <a:pt x="74593" y="688517"/>
                </a:lnTo>
                <a:lnTo>
                  <a:pt x="52263" y="651260"/>
                </a:lnTo>
                <a:lnTo>
                  <a:pt x="33691" y="611994"/>
                </a:lnTo>
                <a:lnTo>
                  <a:pt x="19058" y="571097"/>
                </a:lnTo>
                <a:lnTo>
                  <a:pt x="8504" y="528963"/>
                </a:lnTo>
                <a:lnTo>
                  <a:pt x="2131" y="485997"/>
                </a:lnTo>
                <a:lnTo>
                  <a:pt x="0" y="442613"/>
                </a:lnTo>
                <a:lnTo>
                  <a:pt x="133" y="431748"/>
                </a:lnTo>
                <a:lnTo>
                  <a:pt x="3328" y="388429"/>
                </a:lnTo>
                <a:lnTo>
                  <a:pt x="10755" y="345633"/>
                </a:lnTo>
                <a:lnTo>
                  <a:pt x="22340" y="303770"/>
                </a:lnTo>
                <a:lnTo>
                  <a:pt x="37973" y="263245"/>
                </a:lnTo>
                <a:lnTo>
                  <a:pt x="57502" y="224447"/>
                </a:lnTo>
                <a:lnTo>
                  <a:pt x="80741" y="187750"/>
                </a:lnTo>
                <a:lnTo>
                  <a:pt x="107464" y="153507"/>
                </a:lnTo>
                <a:lnTo>
                  <a:pt x="137415" y="122049"/>
                </a:lnTo>
                <a:lnTo>
                  <a:pt x="170306" y="93678"/>
                </a:lnTo>
                <a:lnTo>
                  <a:pt x="205819" y="68668"/>
                </a:lnTo>
                <a:lnTo>
                  <a:pt x="243612" y="47258"/>
                </a:lnTo>
                <a:lnTo>
                  <a:pt x="283322" y="29656"/>
                </a:lnTo>
                <a:lnTo>
                  <a:pt x="324566" y="16032"/>
                </a:lnTo>
                <a:lnTo>
                  <a:pt x="366946" y="6515"/>
                </a:lnTo>
                <a:lnTo>
                  <a:pt x="410056" y="1198"/>
                </a:lnTo>
                <a:lnTo>
                  <a:pt x="442613" y="0"/>
                </a:lnTo>
                <a:lnTo>
                  <a:pt x="453479" y="133"/>
                </a:lnTo>
                <a:lnTo>
                  <a:pt x="496797" y="3328"/>
                </a:lnTo>
                <a:lnTo>
                  <a:pt x="539594" y="10755"/>
                </a:lnTo>
                <a:lnTo>
                  <a:pt x="581456" y="22340"/>
                </a:lnTo>
                <a:lnTo>
                  <a:pt x="621982" y="37973"/>
                </a:lnTo>
                <a:lnTo>
                  <a:pt x="660780" y="57502"/>
                </a:lnTo>
                <a:lnTo>
                  <a:pt x="697477" y="80741"/>
                </a:lnTo>
                <a:lnTo>
                  <a:pt x="731719" y="107464"/>
                </a:lnTo>
                <a:lnTo>
                  <a:pt x="763178" y="137415"/>
                </a:lnTo>
                <a:lnTo>
                  <a:pt x="791549" y="170306"/>
                </a:lnTo>
                <a:lnTo>
                  <a:pt x="816559" y="205819"/>
                </a:lnTo>
                <a:lnTo>
                  <a:pt x="837969" y="243612"/>
                </a:lnTo>
                <a:lnTo>
                  <a:pt x="855570" y="283322"/>
                </a:lnTo>
                <a:lnTo>
                  <a:pt x="869195" y="324566"/>
                </a:lnTo>
                <a:lnTo>
                  <a:pt x="878712" y="366946"/>
                </a:lnTo>
                <a:lnTo>
                  <a:pt x="884029" y="410056"/>
                </a:lnTo>
                <a:lnTo>
                  <a:pt x="885227" y="442613"/>
                </a:lnTo>
                <a:lnTo>
                  <a:pt x="885094" y="453479"/>
                </a:lnTo>
                <a:lnTo>
                  <a:pt x="881898" y="496797"/>
                </a:lnTo>
                <a:lnTo>
                  <a:pt x="874472" y="539594"/>
                </a:lnTo>
                <a:lnTo>
                  <a:pt x="862887" y="581456"/>
                </a:lnTo>
                <a:lnTo>
                  <a:pt x="847254" y="621982"/>
                </a:lnTo>
                <a:lnTo>
                  <a:pt x="827725" y="660780"/>
                </a:lnTo>
                <a:lnTo>
                  <a:pt x="804486" y="697477"/>
                </a:lnTo>
                <a:lnTo>
                  <a:pt x="777763" y="731719"/>
                </a:lnTo>
                <a:lnTo>
                  <a:pt x="747811" y="763178"/>
                </a:lnTo>
                <a:lnTo>
                  <a:pt x="714921" y="791549"/>
                </a:lnTo>
                <a:lnTo>
                  <a:pt x="679408" y="816559"/>
                </a:lnTo>
                <a:lnTo>
                  <a:pt x="641615" y="837969"/>
                </a:lnTo>
                <a:lnTo>
                  <a:pt x="601905" y="855570"/>
                </a:lnTo>
                <a:lnTo>
                  <a:pt x="560661" y="869195"/>
                </a:lnTo>
                <a:lnTo>
                  <a:pt x="518280" y="878712"/>
                </a:lnTo>
                <a:lnTo>
                  <a:pt x="475171" y="884029"/>
                </a:lnTo>
                <a:lnTo>
                  <a:pt x="442613" y="885227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902244" y="8194543"/>
            <a:ext cx="3187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0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38481" y="8235363"/>
            <a:ext cx="404304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15">
                <a:latin typeface="Microsoft Sans Serif"/>
                <a:cs typeface="Microsoft Sans Serif"/>
              </a:rPr>
              <a:t>How</a:t>
            </a:r>
            <a:r>
              <a:rPr dirty="0" sz="2400" spc="-20">
                <a:latin typeface="Microsoft Sans Serif"/>
                <a:cs typeface="Microsoft Sans Serif"/>
              </a:rPr>
              <a:t> </a:t>
            </a:r>
            <a:r>
              <a:rPr dirty="0" sz="2400" spc="170">
                <a:latin typeface="Microsoft Sans Serif"/>
                <a:cs typeface="Microsoft Sans Serif"/>
              </a:rPr>
              <a:t>to</a:t>
            </a:r>
            <a:r>
              <a:rPr dirty="0" sz="2400" spc="-15">
                <a:latin typeface="Microsoft Sans Serif"/>
                <a:cs typeface="Microsoft Sans Serif"/>
              </a:rPr>
              <a:t> </a:t>
            </a:r>
            <a:r>
              <a:rPr dirty="0" sz="2400" spc="90">
                <a:latin typeface="Microsoft Sans Serif"/>
                <a:cs typeface="Microsoft Sans Serif"/>
              </a:rPr>
              <a:t>get</a:t>
            </a:r>
            <a:r>
              <a:rPr dirty="0" sz="2400" spc="-20">
                <a:latin typeface="Microsoft Sans Serif"/>
                <a:cs typeface="Microsoft Sans Serif"/>
              </a:rPr>
              <a:t> </a:t>
            </a:r>
            <a:r>
              <a:rPr dirty="0" sz="2400" spc="70">
                <a:latin typeface="Microsoft Sans Serif"/>
                <a:cs typeface="Microsoft Sans Serif"/>
              </a:rPr>
              <a:t>Subscription</a:t>
            </a:r>
            <a:r>
              <a:rPr dirty="0" sz="2400" spc="-15">
                <a:latin typeface="Microsoft Sans Serif"/>
                <a:cs typeface="Microsoft Sans Serif"/>
              </a:rPr>
              <a:t> </a:t>
            </a:r>
            <a:r>
              <a:rPr dirty="0" sz="2400" spc="55">
                <a:latin typeface="Microsoft Sans Serif"/>
                <a:cs typeface="Microsoft Sans Serif"/>
              </a:rPr>
              <a:t>and </a:t>
            </a:r>
            <a:r>
              <a:rPr dirty="0" sz="2400" spc="-625">
                <a:latin typeface="Microsoft Sans Serif"/>
                <a:cs typeface="Microsoft Sans Serif"/>
              </a:rPr>
              <a:t> </a:t>
            </a:r>
            <a:r>
              <a:rPr dirty="0" sz="2400" spc="80">
                <a:latin typeface="Microsoft Sans Serif"/>
                <a:cs typeface="Microsoft Sans Serif"/>
              </a:rPr>
              <a:t>private</a:t>
            </a:r>
            <a:r>
              <a:rPr dirty="0" sz="2400" spc="-20">
                <a:latin typeface="Microsoft Sans Serif"/>
                <a:cs typeface="Microsoft Sans Serif"/>
              </a:rPr>
              <a:t> </a:t>
            </a:r>
            <a:r>
              <a:rPr dirty="0" sz="2400" spc="20">
                <a:latin typeface="Microsoft Sans Serif"/>
                <a:cs typeface="Microsoft Sans Serif"/>
              </a:rPr>
              <a:t>classes</a:t>
            </a:r>
            <a:r>
              <a:rPr dirty="0" sz="2400" spc="-20">
                <a:latin typeface="Microsoft Sans Serif"/>
                <a:cs typeface="Microsoft Sans Serif"/>
              </a:rPr>
              <a:t> </a:t>
            </a:r>
            <a:r>
              <a:rPr dirty="0" sz="2400" spc="100">
                <a:latin typeface="Microsoft Sans Serif"/>
                <a:cs typeface="Microsoft Sans Serif"/>
              </a:rPr>
              <a:t>with</a:t>
            </a:r>
            <a:r>
              <a:rPr dirty="0" sz="2400" spc="-15">
                <a:latin typeface="Microsoft Sans Serif"/>
                <a:cs typeface="Microsoft Sans Serif"/>
              </a:rPr>
              <a:t> </a:t>
            </a:r>
            <a:r>
              <a:rPr dirty="0" sz="2400" spc="20">
                <a:latin typeface="Microsoft Sans Serif"/>
                <a:cs typeface="Microsoft Sans Serif"/>
              </a:rPr>
              <a:t>expanD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352" y="2245125"/>
            <a:ext cx="17387570" cy="7655559"/>
            <a:chOff x="452352" y="2245125"/>
            <a:chExt cx="17387570" cy="7655559"/>
          </a:xfrm>
        </p:grpSpPr>
        <p:sp>
          <p:nvSpPr>
            <p:cNvPr id="3" name="object 3"/>
            <p:cNvSpPr/>
            <p:nvPr/>
          </p:nvSpPr>
          <p:spPr>
            <a:xfrm>
              <a:off x="452352" y="2245125"/>
              <a:ext cx="17387570" cy="7655559"/>
            </a:xfrm>
            <a:custGeom>
              <a:avLst/>
              <a:gdLst/>
              <a:ahLst/>
              <a:cxnLst/>
              <a:rect l="l" t="t" r="r" b="b"/>
              <a:pathLst>
                <a:path w="17387570" h="7655559">
                  <a:moveTo>
                    <a:pt x="17162313" y="7655079"/>
                  </a:moveTo>
                  <a:lnTo>
                    <a:pt x="224938" y="7655079"/>
                  </a:lnTo>
                  <a:lnTo>
                    <a:pt x="179687" y="7650489"/>
                  </a:lnTo>
                  <a:lnTo>
                    <a:pt x="137502" y="7637330"/>
                  </a:lnTo>
                  <a:lnTo>
                    <a:pt x="99298" y="7616517"/>
                  </a:lnTo>
                  <a:lnTo>
                    <a:pt x="65989" y="7588968"/>
                  </a:lnTo>
                  <a:lnTo>
                    <a:pt x="38491" y="7555598"/>
                  </a:lnTo>
                  <a:lnTo>
                    <a:pt x="17716" y="7517323"/>
                  </a:lnTo>
                  <a:lnTo>
                    <a:pt x="4581" y="7475060"/>
                  </a:lnTo>
                  <a:lnTo>
                    <a:pt x="0" y="7429725"/>
                  </a:lnTo>
                  <a:lnTo>
                    <a:pt x="0" y="225354"/>
                  </a:lnTo>
                  <a:lnTo>
                    <a:pt x="4581" y="180019"/>
                  </a:lnTo>
                  <a:lnTo>
                    <a:pt x="17716" y="137756"/>
                  </a:lnTo>
                  <a:lnTo>
                    <a:pt x="38491" y="99481"/>
                  </a:lnTo>
                  <a:lnTo>
                    <a:pt x="65989" y="66111"/>
                  </a:lnTo>
                  <a:lnTo>
                    <a:pt x="99298" y="38562"/>
                  </a:lnTo>
                  <a:lnTo>
                    <a:pt x="137502" y="17749"/>
                  </a:lnTo>
                  <a:lnTo>
                    <a:pt x="179687" y="4590"/>
                  </a:lnTo>
                  <a:lnTo>
                    <a:pt x="224938" y="0"/>
                  </a:lnTo>
                  <a:lnTo>
                    <a:pt x="17162313" y="0"/>
                  </a:lnTo>
                  <a:lnTo>
                    <a:pt x="17207564" y="4590"/>
                  </a:lnTo>
                  <a:lnTo>
                    <a:pt x="17249749" y="17749"/>
                  </a:lnTo>
                  <a:lnTo>
                    <a:pt x="17287953" y="38562"/>
                  </a:lnTo>
                  <a:lnTo>
                    <a:pt x="17321262" y="66111"/>
                  </a:lnTo>
                  <a:lnTo>
                    <a:pt x="17348761" y="99481"/>
                  </a:lnTo>
                  <a:lnTo>
                    <a:pt x="17369535" y="137756"/>
                  </a:lnTo>
                  <a:lnTo>
                    <a:pt x="17382670" y="180019"/>
                  </a:lnTo>
                  <a:lnTo>
                    <a:pt x="17387252" y="225354"/>
                  </a:lnTo>
                  <a:lnTo>
                    <a:pt x="17387252" y="7429725"/>
                  </a:lnTo>
                  <a:lnTo>
                    <a:pt x="17382670" y="7475060"/>
                  </a:lnTo>
                  <a:lnTo>
                    <a:pt x="17369535" y="7517323"/>
                  </a:lnTo>
                  <a:lnTo>
                    <a:pt x="17348761" y="7555598"/>
                  </a:lnTo>
                  <a:lnTo>
                    <a:pt x="17321262" y="7588968"/>
                  </a:lnTo>
                  <a:lnTo>
                    <a:pt x="17287953" y="7616517"/>
                  </a:lnTo>
                  <a:lnTo>
                    <a:pt x="17249749" y="7637330"/>
                  </a:lnTo>
                  <a:lnTo>
                    <a:pt x="17207564" y="7650489"/>
                  </a:lnTo>
                  <a:lnTo>
                    <a:pt x="17162313" y="7655079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33688" y="3465897"/>
              <a:ext cx="4492625" cy="4485640"/>
            </a:xfrm>
            <a:custGeom>
              <a:avLst/>
              <a:gdLst/>
              <a:ahLst/>
              <a:cxnLst/>
              <a:rect l="l" t="t" r="r" b="b"/>
              <a:pathLst>
                <a:path w="4492625" h="4485640">
                  <a:moveTo>
                    <a:pt x="4316316" y="4485242"/>
                  </a:moveTo>
                  <a:lnTo>
                    <a:pt x="175843" y="4485242"/>
                  </a:lnTo>
                  <a:lnTo>
                    <a:pt x="129174" y="4478933"/>
                  </a:lnTo>
                  <a:lnTo>
                    <a:pt x="87190" y="4461137"/>
                  </a:lnTo>
                  <a:lnTo>
                    <a:pt x="51586" y="4433553"/>
                  </a:lnTo>
                  <a:lnTo>
                    <a:pt x="24057" y="4397879"/>
                  </a:lnTo>
                  <a:lnTo>
                    <a:pt x="6296" y="4355812"/>
                  </a:lnTo>
                  <a:lnTo>
                    <a:pt x="0" y="4309051"/>
                  </a:lnTo>
                  <a:lnTo>
                    <a:pt x="0" y="176190"/>
                  </a:lnTo>
                  <a:lnTo>
                    <a:pt x="6296" y="129429"/>
                  </a:lnTo>
                  <a:lnTo>
                    <a:pt x="24057" y="87362"/>
                  </a:lnTo>
                  <a:lnTo>
                    <a:pt x="51586" y="51688"/>
                  </a:lnTo>
                  <a:lnTo>
                    <a:pt x="87190" y="24104"/>
                  </a:lnTo>
                  <a:lnTo>
                    <a:pt x="129174" y="6309"/>
                  </a:lnTo>
                  <a:lnTo>
                    <a:pt x="175843" y="0"/>
                  </a:lnTo>
                  <a:lnTo>
                    <a:pt x="4316316" y="0"/>
                  </a:lnTo>
                  <a:lnTo>
                    <a:pt x="4362985" y="6309"/>
                  </a:lnTo>
                  <a:lnTo>
                    <a:pt x="4404969" y="24104"/>
                  </a:lnTo>
                  <a:lnTo>
                    <a:pt x="4440573" y="51688"/>
                  </a:lnTo>
                  <a:lnTo>
                    <a:pt x="4468102" y="87362"/>
                  </a:lnTo>
                  <a:lnTo>
                    <a:pt x="4485862" y="129429"/>
                  </a:lnTo>
                  <a:lnTo>
                    <a:pt x="4492159" y="176190"/>
                  </a:lnTo>
                  <a:lnTo>
                    <a:pt x="4492159" y="4309051"/>
                  </a:lnTo>
                  <a:lnTo>
                    <a:pt x="4485862" y="4355812"/>
                  </a:lnTo>
                  <a:lnTo>
                    <a:pt x="4468102" y="4397879"/>
                  </a:lnTo>
                  <a:lnTo>
                    <a:pt x="4440573" y="4433553"/>
                  </a:lnTo>
                  <a:lnTo>
                    <a:pt x="4404969" y="4461137"/>
                  </a:lnTo>
                  <a:lnTo>
                    <a:pt x="4362985" y="4478933"/>
                  </a:lnTo>
                  <a:lnTo>
                    <a:pt x="4316316" y="4485242"/>
                  </a:lnTo>
                  <a:close/>
                </a:path>
              </a:pathLst>
            </a:custGeom>
            <a:solidFill>
              <a:srgbClr val="FF62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284167" y="3751121"/>
            <a:ext cx="3590925" cy="3863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4135" marR="57150">
              <a:lnSpc>
                <a:spcPct val="107600"/>
              </a:lnSpc>
              <a:spcBef>
                <a:spcPts val="100"/>
              </a:spcBef>
            </a:pP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expand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course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Microsoft Sans Serif"/>
                <a:cs typeface="Microsoft Sans Serif"/>
              </a:rPr>
              <a:t>you </a:t>
            </a:r>
            <a:r>
              <a:rPr dirty="0" sz="1800" spc="-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Microsoft Sans Serif"/>
                <a:cs typeface="Microsoft Sans Serif"/>
              </a:rPr>
              <a:t>interested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Microsoft Sans Serif"/>
                <a:cs typeface="Microsoft Sans Serif"/>
              </a:rPr>
              <a:t>in.</a:t>
            </a:r>
            <a:endParaRPr sz="1800">
              <a:latin typeface="Microsoft Sans Serif"/>
              <a:cs typeface="Microsoft Sans Serif"/>
            </a:endParaRPr>
          </a:p>
          <a:p>
            <a:pPr algn="ctr" marL="108585" marR="100965" indent="-635">
              <a:lnSpc>
                <a:spcPct val="107600"/>
              </a:lnSpc>
            </a:pPr>
            <a:r>
              <a:rPr dirty="0" sz="1800" spc="3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dirty="0" sz="1800" spc="65">
                <a:solidFill>
                  <a:srgbClr val="FFFFFF"/>
                </a:solidFill>
                <a:latin typeface="Microsoft Sans Serif"/>
                <a:cs typeface="Microsoft Sans Serif"/>
              </a:rPr>
              <a:t>store </a:t>
            </a:r>
            <a:r>
              <a:rPr dirty="0" sz="1800" spc="60">
                <a:solidFill>
                  <a:srgbClr val="FFFFFF"/>
                </a:solidFill>
                <a:latin typeface="Microsoft Sans Serif"/>
                <a:cs typeface="Microsoft Sans Serif"/>
              </a:rPr>
              <a:t>you </a:t>
            </a:r>
            <a:r>
              <a:rPr dirty="0" sz="1800" spc="65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dirty="0" sz="1800" spc="2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our </a:t>
            </a:r>
            <a:r>
              <a:rPr dirty="0" sz="18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database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Microsoft Sans Serif"/>
                <a:cs typeface="Microsoft Sans Serif"/>
              </a:rPr>
              <a:t>further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Microsoft Sans Serif"/>
                <a:cs typeface="Microsoft Sans Serif"/>
              </a:rPr>
              <a:t>validations. </a:t>
            </a:r>
            <a:r>
              <a:rPr dirty="0" sz="1800" spc="-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dirty="0" sz="1800" spc="55">
                <a:solidFill>
                  <a:srgbClr val="FFFFFF"/>
                </a:solidFill>
                <a:latin typeface="Microsoft Sans Serif"/>
                <a:cs typeface="Microsoft Sans Serif"/>
              </a:rPr>
              <a:t>provides </a:t>
            </a:r>
            <a:r>
              <a:rPr dirty="0" sz="1800" spc="15">
                <a:solidFill>
                  <a:srgbClr val="FFFFFF"/>
                </a:solidFill>
                <a:latin typeface="Microsoft Sans Serif"/>
                <a:cs typeface="Microsoft Sans Serif"/>
              </a:rPr>
              <a:t>learners </a:t>
            </a:r>
            <a:r>
              <a:rPr dirty="0" sz="1800" spc="75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1800" spc="85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dirty="0" sz="1800" spc="-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Microsoft Sans Serif"/>
                <a:cs typeface="Microsoft Sans Serif"/>
              </a:rPr>
              <a:t>quality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education.</a:t>
            </a:r>
            <a:endParaRPr sz="1800">
              <a:latin typeface="Microsoft Sans Serif"/>
              <a:cs typeface="Microsoft Sans Serif"/>
            </a:endParaRPr>
          </a:p>
          <a:p>
            <a:pPr algn="ctr" marL="86360" marR="78740">
              <a:lnSpc>
                <a:spcPct val="107600"/>
              </a:lnSpc>
            </a:pPr>
            <a:r>
              <a:rPr dirty="0" sz="1800" spc="3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dirty="0" sz="18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Microsoft Sans Serif"/>
                <a:cs typeface="Microsoft Sans Serif"/>
              </a:rPr>
              <a:t>provide</a:t>
            </a:r>
            <a:r>
              <a:rPr dirty="0" sz="18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Microsoft Sans Serif"/>
                <a:cs typeface="Microsoft Sans Serif"/>
              </a:rPr>
              <a:t>many</a:t>
            </a:r>
            <a:r>
              <a:rPr dirty="0" sz="18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dirty="0" sz="18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Microsoft Sans Serif"/>
                <a:cs typeface="Microsoft Sans Serif"/>
              </a:rPr>
              <a:t>services </a:t>
            </a:r>
            <a:r>
              <a:rPr dirty="0" sz="1800" spc="-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keep </a:t>
            </a:r>
            <a:r>
              <a:rPr dirty="0" sz="1800" spc="-3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1800" spc="15">
                <a:solidFill>
                  <a:srgbClr val="FFFFFF"/>
                </a:solidFill>
                <a:latin typeface="Microsoft Sans Serif"/>
                <a:cs typeface="Microsoft Sans Serif"/>
              </a:rPr>
              <a:t>regular </a:t>
            </a:r>
            <a:r>
              <a:rPr dirty="0" sz="1800" spc="35">
                <a:solidFill>
                  <a:srgbClr val="FFFFFF"/>
                </a:solidFill>
                <a:latin typeface="Microsoft Sans Serif"/>
                <a:cs typeface="Microsoft Sans Serif"/>
              </a:rPr>
              <a:t>progress 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Microsoft Sans Serif"/>
                <a:cs typeface="Microsoft Sans Serif"/>
              </a:rPr>
              <a:t>record </a:t>
            </a:r>
            <a:r>
              <a:rPr dirty="0" sz="1800" spc="8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1800" spc="75">
                <a:solidFill>
                  <a:srgbClr val="FFFFFF"/>
                </a:solidFill>
                <a:latin typeface="Microsoft Sans Serif"/>
                <a:cs typeface="Microsoft Sans Serif"/>
              </a:rPr>
              <a:t>students </a:t>
            </a:r>
            <a:r>
              <a:rPr dirty="0" sz="1800" spc="60">
                <a:solidFill>
                  <a:srgbClr val="FFFFFF"/>
                </a:solidFill>
                <a:latin typeface="Microsoft Sans Serif"/>
                <a:cs typeface="Microsoft Sans Serif"/>
              </a:rPr>
              <a:t>those </a:t>
            </a:r>
            <a:r>
              <a:rPr dirty="0" sz="1800" spc="15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dirty="0" sz="18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taken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our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membership.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Microsoft Sans Serif"/>
              <a:cs typeface="Microsoft Sans Serif"/>
            </a:endParaRPr>
          </a:p>
          <a:p>
            <a:pPr marL="366395" marR="5080" indent="-354330">
              <a:lnSpc>
                <a:spcPct val="107600"/>
              </a:lnSpc>
            </a:pPr>
            <a:r>
              <a:rPr dirty="0" sz="1800" spc="10">
                <a:solidFill>
                  <a:srgbClr val="FFFFFF"/>
                </a:solidFill>
                <a:latin typeface="Microsoft Sans Serif"/>
                <a:cs typeface="Microsoft Sans Serif"/>
              </a:rPr>
              <a:t>Well</a:t>
            </a:r>
            <a:r>
              <a:rPr dirty="0" sz="18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dirty="0" sz="18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building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stairs </a:t>
            </a:r>
            <a:r>
              <a:rPr dirty="0" sz="1800" spc="-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Microsoft Sans Serif"/>
                <a:cs typeface="Microsoft Sans Serif"/>
              </a:rPr>
              <a:t>catch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Microsoft Sans Serif"/>
                <a:cs typeface="Microsoft Sans Serif"/>
              </a:rPr>
              <a:t>up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Microsoft Sans Serif"/>
                <a:cs typeface="Microsoft Sans Serif"/>
              </a:rPr>
              <a:t>dreams!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1694" y="8957208"/>
            <a:ext cx="2038350" cy="603885"/>
          </a:xfrm>
          <a:custGeom>
            <a:avLst/>
            <a:gdLst/>
            <a:ahLst/>
            <a:cxnLst/>
            <a:rect l="l" t="t" r="r" b="b"/>
            <a:pathLst>
              <a:path w="2038350" h="603884">
                <a:moveTo>
                  <a:pt x="1924334" y="603379"/>
                </a:moveTo>
                <a:lnTo>
                  <a:pt x="113447" y="603379"/>
                </a:lnTo>
                <a:lnTo>
                  <a:pt x="69348" y="594422"/>
                </a:lnTo>
                <a:lnTo>
                  <a:pt x="33281" y="570019"/>
                </a:lnTo>
                <a:lnTo>
                  <a:pt x="8935" y="533867"/>
                </a:lnTo>
                <a:lnTo>
                  <a:pt x="0" y="489665"/>
                </a:lnTo>
                <a:lnTo>
                  <a:pt x="0" y="113713"/>
                </a:lnTo>
                <a:lnTo>
                  <a:pt x="8935" y="69511"/>
                </a:lnTo>
                <a:lnTo>
                  <a:pt x="33281" y="33359"/>
                </a:lnTo>
                <a:lnTo>
                  <a:pt x="69348" y="8956"/>
                </a:lnTo>
                <a:lnTo>
                  <a:pt x="113447" y="0"/>
                </a:lnTo>
                <a:lnTo>
                  <a:pt x="1924334" y="0"/>
                </a:lnTo>
                <a:lnTo>
                  <a:pt x="1968432" y="8956"/>
                </a:lnTo>
                <a:lnTo>
                  <a:pt x="2004499" y="33359"/>
                </a:lnTo>
                <a:lnTo>
                  <a:pt x="2028846" y="69511"/>
                </a:lnTo>
                <a:lnTo>
                  <a:pt x="2037781" y="113713"/>
                </a:lnTo>
                <a:lnTo>
                  <a:pt x="2037781" y="489665"/>
                </a:lnTo>
                <a:lnTo>
                  <a:pt x="2028846" y="533867"/>
                </a:lnTo>
                <a:lnTo>
                  <a:pt x="2004499" y="570019"/>
                </a:lnTo>
                <a:lnTo>
                  <a:pt x="1968432" y="594422"/>
                </a:lnTo>
                <a:lnTo>
                  <a:pt x="1924334" y="603379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57947" y="9123765"/>
            <a:ext cx="1026160" cy="2413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00" spc="10">
                <a:solidFill>
                  <a:srgbClr val="FFFFFF"/>
                </a:solidFill>
                <a:latin typeface="Microsoft Sans Serif"/>
                <a:cs typeface="Microsoft Sans Serif"/>
              </a:rPr>
              <a:t>Signup</a:t>
            </a:r>
            <a:r>
              <a:rPr dirty="0" sz="1400" spc="-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Microsoft Sans Serif"/>
                <a:cs typeface="Microsoft Sans Serif"/>
              </a:rPr>
              <a:t>now!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632402" y="227718"/>
            <a:ext cx="1617980" cy="1708785"/>
            <a:chOff x="13632402" y="227718"/>
            <a:chExt cx="1617980" cy="1708785"/>
          </a:xfrm>
        </p:grpSpPr>
        <p:sp>
          <p:nvSpPr>
            <p:cNvPr id="9" name="object 9"/>
            <p:cNvSpPr/>
            <p:nvPr/>
          </p:nvSpPr>
          <p:spPr>
            <a:xfrm>
              <a:off x="13632402" y="315499"/>
              <a:ext cx="1617980" cy="1621155"/>
            </a:xfrm>
            <a:custGeom>
              <a:avLst/>
              <a:gdLst/>
              <a:ahLst/>
              <a:cxnLst/>
              <a:rect l="l" t="t" r="r" b="b"/>
              <a:pathLst>
                <a:path w="1617980" h="1621155">
                  <a:moveTo>
                    <a:pt x="1617446" y="1620785"/>
                  </a:moveTo>
                  <a:lnTo>
                    <a:pt x="306581" y="1620785"/>
                  </a:lnTo>
                  <a:lnTo>
                    <a:pt x="248212" y="1620199"/>
                  </a:lnTo>
                  <a:lnTo>
                    <a:pt x="190808" y="1618694"/>
                  </a:lnTo>
                  <a:lnTo>
                    <a:pt x="136983" y="1616646"/>
                  </a:lnTo>
                  <a:lnTo>
                    <a:pt x="89351" y="1614433"/>
                  </a:lnTo>
                  <a:lnTo>
                    <a:pt x="50524" y="1612433"/>
                  </a:lnTo>
                  <a:lnTo>
                    <a:pt x="8339" y="1568216"/>
                  </a:lnTo>
                  <a:lnTo>
                    <a:pt x="7258" y="1525187"/>
                  </a:lnTo>
                  <a:lnTo>
                    <a:pt x="6068" y="1473232"/>
                  </a:lnTo>
                  <a:lnTo>
                    <a:pt x="4905" y="1416774"/>
                  </a:lnTo>
                  <a:lnTo>
                    <a:pt x="3906" y="1360234"/>
                  </a:lnTo>
                  <a:lnTo>
                    <a:pt x="3206" y="1308034"/>
                  </a:lnTo>
                  <a:lnTo>
                    <a:pt x="2943" y="1264595"/>
                  </a:lnTo>
                  <a:lnTo>
                    <a:pt x="1255" y="685748"/>
                  </a:lnTo>
                  <a:lnTo>
                    <a:pt x="827" y="214134"/>
                  </a:lnTo>
                  <a:lnTo>
                    <a:pt x="490" y="97446"/>
                  </a:lnTo>
                  <a:lnTo>
                    <a:pt x="0" y="3108"/>
                  </a:lnTo>
                  <a:lnTo>
                    <a:pt x="23783" y="2195"/>
                  </a:lnTo>
                  <a:lnTo>
                    <a:pt x="85781" y="591"/>
                  </a:lnTo>
                  <a:lnTo>
                    <a:pt x="171969" y="0"/>
                  </a:lnTo>
                  <a:lnTo>
                    <a:pt x="285693" y="2544"/>
                  </a:lnTo>
                  <a:lnTo>
                    <a:pt x="312039" y="2905"/>
                  </a:lnTo>
                  <a:lnTo>
                    <a:pt x="346507" y="3212"/>
                  </a:lnTo>
                  <a:lnTo>
                    <a:pt x="436412" y="3678"/>
                  </a:lnTo>
                  <a:lnTo>
                    <a:pt x="548610" y="3972"/>
                  </a:lnTo>
                  <a:lnTo>
                    <a:pt x="812692" y="4158"/>
                  </a:lnTo>
                  <a:lnTo>
                    <a:pt x="1433007" y="3600"/>
                  </a:lnTo>
                  <a:lnTo>
                    <a:pt x="1478534" y="4053"/>
                  </a:lnTo>
                  <a:lnTo>
                    <a:pt x="1523878" y="6118"/>
                  </a:lnTo>
                  <a:lnTo>
                    <a:pt x="1569037" y="9749"/>
                  </a:lnTo>
                  <a:lnTo>
                    <a:pt x="1614013" y="14900"/>
                  </a:lnTo>
                  <a:lnTo>
                    <a:pt x="1615729" y="92014"/>
                  </a:lnTo>
                  <a:lnTo>
                    <a:pt x="1616910" y="184794"/>
                  </a:lnTo>
                  <a:lnTo>
                    <a:pt x="1617446" y="310510"/>
                  </a:lnTo>
                  <a:lnTo>
                    <a:pt x="1617446" y="1620785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640741" y="227718"/>
              <a:ext cx="1428750" cy="1701164"/>
            </a:xfrm>
            <a:custGeom>
              <a:avLst/>
              <a:gdLst/>
              <a:ahLst/>
              <a:cxnLst/>
              <a:rect l="l" t="t" r="r" b="b"/>
              <a:pathLst>
                <a:path w="1428750" h="1701164">
                  <a:moveTo>
                    <a:pt x="42185" y="1700705"/>
                  </a:moveTo>
                  <a:lnTo>
                    <a:pt x="0" y="1656488"/>
                  </a:lnTo>
                  <a:lnTo>
                    <a:pt x="47581" y="1649119"/>
                  </a:lnTo>
                  <a:lnTo>
                    <a:pt x="42185" y="1700705"/>
                  </a:lnTo>
                  <a:close/>
                </a:path>
                <a:path w="1428750" h="1701164">
                  <a:moveTo>
                    <a:pt x="949834" y="188166"/>
                  </a:moveTo>
                  <a:lnTo>
                    <a:pt x="949451" y="180612"/>
                  </a:lnTo>
                  <a:lnTo>
                    <a:pt x="949019" y="164377"/>
                  </a:lnTo>
                  <a:lnTo>
                    <a:pt x="948989" y="162127"/>
                  </a:lnTo>
                  <a:lnTo>
                    <a:pt x="949420" y="141739"/>
                  </a:lnTo>
                  <a:lnTo>
                    <a:pt x="951796" y="124789"/>
                  </a:lnTo>
                  <a:lnTo>
                    <a:pt x="954264" y="114671"/>
                  </a:lnTo>
                  <a:lnTo>
                    <a:pt x="955721" y="104277"/>
                  </a:lnTo>
                  <a:lnTo>
                    <a:pt x="956073" y="93699"/>
                  </a:lnTo>
                  <a:lnTo>
                    <a:pt x="955230" y="83029"/>
                  </a:lnTo>
                  <a:lnTo>
                    <a:pt x="956840" y="71944"/>
                  </a:lnTo>
                  <a:lnTo>
                    <a:pt x="1124049" y="26138"/>
                  </a:lnTo>
                  <a:lnTo>
                    <a:pt x="1239493" y="16788"/>
                  </a:lnTo>
                  <a:lnTo>
                    <a:pt x="1418291" y="0"/>
                  </a:lnTo>
                  <a:lnTo>
                    <a:pt x="1416827" y="12313"/>
                  </a:lnTo>
                  <a:lnTo>
                    <a:pt x="1416145" y="24810"/>
                  </a:lnTo>
                  <a:lnTo>
                    <a:pt x="1416290" y="37307"/>
                  </a:lnTo>
                  <a:lnTo>
                    <a:pt x="1417310" y="49620"/>
                  </a:lnTo>
                  <a:lnTo>
                    <a:pt x="1418873" y="61128"/>
                  </a:lnTo>
                  <a:lnTo>
                    <a:pt x="1419885" y="72773"/>
                  </a:lnTo>
                  <a:lnTo>
                    <a:pt x="1420287" y="83029"/>
                  </a:lnTo>
                  <a:lnTo>
                    <a:pt x="1420253" y="96294"/>
                  </a:lnTo>
                  <a:lnTo>
                    <a:pt x="1428592" y="123315"/>
                  </a:lnTo>
                  <a:lnTo>
                    <a:pt x="1424668" y="162127"/>
                  </a:lnTo>
                  <a:lnTo>
                    <a:pt x="1157712" y="176429"/>
                  </a:lnTo>
                  <a:lnTo>
                    <a:pt x="1038820" y="185886"/>
                  </a:lnTo>
                  <a:lnTo>
                    <a:pt x="995944" y="187613"/>
                  </a:lnTo>
                  <a:lnTo>
                    <a:pt x="963002" y="188143"/>
                  </a:lnTo>
                  <a:lnTo>
                    <a:pt x="949834" y="188166"/>
                  </a:lnTo>
                  <a:close/>
                </a:path>
              </a:pathLst>
            </a:custGeom>
            <a:solidFill>
              <a:srgbClr val="FFA2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3921440" y="763659"/>
            <a:ext cx="1042669" cy="5308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51765" marR="5080" indent="-139700">
              <a:lnSpc>
                <a:spcPts val="1950"/>
              </a:lnSpc>
              <a:spcBef>
                <a:spcPts val="229"/>
              </a:spcBef>
            </a:pPr>
            <a:r>
              <a:rPr dirty="0" sz="1650" spc="-8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z="1650" spc="2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r</a:t>
            </a:r>
            <a:r>
              <a:rPr dirty="0" sz="1650" spc="1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o</a:t>
            </a:r>
            <a:r>
              <a:rPr dirty="0" sz="1650" spc="5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f</a:t>
            </a:r>
            <a:r>
              <a:rPr dirty="0" sz="1650" spc="-15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z="1650" spc="155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z="1650" spc="5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z="1650" spc="85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b</a:t>
            </a:r>
            <a:r>
              <a:rPr dirty="0" sz="1650" spc="-3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l</a:t>
            </a:r>
            <a:r>
              <a:rPr dirty="0" sz="1650" spc="6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e  </a:t>
            </a:r>
            <a:r>
              <a:rPr dirty="0" sz="1650" spc="75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Market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844559" y="303174"/>
            <a:ext cx="1618615" cy="1556385"/>
            <a:chOff x="15844559" y="303174"/>
            <a:chExt cx="1618615" cy="1556385"/>
          </a:xfrm>
        </p:grpSpPr>
        <p:sp>
          <p:nvSpPr>
            <p:cNvPr id="13" name="object 13"/>
            <p:cNvSpPr/>
            <p:nvPr/>
          </p:nvSpPr>
          <p:spPr>
            <a:xfrm>
              <a:off x="15844559" y="390852"/>
              <a:ext cx="1618615" cy="1468755"/>
            </a:xfrm>
            <a:custGeom>
              <a:avLst/>
              <a:gdLst/>
              <a:ahLst/>
              <a:cxnLst/>
              <a:rect l="l" t="t" r="r" b="b"/>
              <a:pathLst>
                <a:path w="1618615" h="1468755">
                  <a:moveTo>
                    <a:pt x="1618144" y="1468188"/>
                  </a:moveTo>
                  <a:lnTo>
                    <a:pt x="306713" y="1468188"/>
                  </a:lnTo>
                  <a:lnTo>
                    <a:pt x="248319" y="1467603"/>
                  </a:lnTo>
                  <a:lnTo>
                    <a:pt x="190890" y="1466100"/>
                  </a:lnTo>
                  <a:lnTo>
                    <a:pt x="137042" y="1464054"/>
                  </a:lnTo>
                  <a:lnTo>
                    <a:pt x="89389" y="1461844"/>
                  </a:lnTo>
                  <a:lnTo>
                    <a:pt x="50546" y="1459846"/>
                  </a:lnTo>
                  <a:lnTo>
                    <a:pt x="8342" y="1415681"/>
                  </a:lnTo>
                  <a:lnTo>
                    <a:pt x="7261" y="1372702"/>
                  </a:lnTo>
                  <a:lnTo>
                    <a:pt x="6070" y="1320809"/>
                  </a:lnTo>
                  <a:lnTo>
                    <a:pt x="4907" y="1264417"/>
                  </a:lnTo>
                  <a:lnTo>
                    <a:pt x="3907" y="1207944"/>
                  </a:lnTo>
                  <a:lnTo>
                    <a:pt x="3207" y="1155805"/>
                  </a:lnTo>
                  <a:lnTo>
                    <a:pt x="2944" y="1112417"/>
                  </a:lnTo>
                  <a:lnTo>
                    <a:pt x="1185" y="564355"/>
                  </a:lnTo>
                  <a:lnTo>
                    <a:pt x="828" y="202496"/>
                  </a:lnTo>
                  <a:lnTo>
                    <a:pt x="490" y="93958"/>
                  </a:lnTo>
                  <a:lnTo>
                    <a:pt x="0" y="3105"/>
                  </a:lnTo>
                  <a:lnTo>
                    <a:pt x="23793" y="2192"/>
                  </a:lnTo>
                  <a:lnTo>
                    <a:pt x="85818" y="590"/>
                  </a:lnTo>
                  <a:lnTo>
                    <a:pt x="172043" y="0"/>
                  </a:lnTo>
                  <a:lnTo>
                    <a:pt x="285817" y="2541"/>
                  </a:lnTo>
                  <a:lnTo>
                    <a:pt x="312174" y="2902"/>
                  </a:lnTo>
                  <a:lnTo>
                    <a:pt x="346657" y="3208"/>
                  </a:lnTo>
                  <a:lnTo>
                    <a:pt x="436600" y="3674"/>
                  </a:lnTo>
                  <a:lnTo>
                    <a:pt x="548846" y="3967"/>
                  </a:lnTo>
                  <a:lnTo>
                    <a:pt x="813043" y="4153"/>
                  </a:lnTo>
                  <a:lnTo>
                    <a:pt x="1433625" y="3596"/>
                  </a:lnTo>
                  <a:lnTo>
                    <a:pt x="1479172" y="4048"/>
                  </a:lnTo>
                  <a:lnTo>
                    <a:pt x="1524535" y="6110"/>
                  </a:lnTo>
                  <a:lnTo>
                    <a:pt x="1569714" y="9737"/>
                  </a:lnTo>
                  <a:lnTo>
                    <a:pt x="1614708" y="14882"/>
                  </a:lnTo>
                  <a:lnTo>
                    <a:pt x="1616426" y="90227"/>
                  </a:lnTo>
                  <a:lnTo>
                    <a:pt x="1617607" y="178908"/>
                  </a:lnTo>
                  <a:lnTo>
                    <a:pt x="1618144" y="296708"/>
                  </a:lnTo>
                  <a:lnTo>
                    <a:pt x="1618144" y="1468188"/>
                  </a:lnTo>
                  <a:close/>
                </a:path>
              </a:pathLst>
            </a:custGeom>
            <a:solidFill>
              <a:srgbClr val="FFA2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852902" y="303174"/>
              <a:ext cx="1429385" cy="1548130"/>
            </a:xfrm>
            <a:custGeom>
              <a:avLst/>
              <a:gdLst/>
              <a:ahLst/>
              <a:cxnLst/>
              <a:rect l="l" t="t" r="r" b="b"/>
              <a:pathLst>
                <a:path w="1429384" h="1548130">
                  <a:moveTo>
                    <a:pt x="42203" y="1548014"/>
                  </a:moveTo>
                  <a:lnTo>
                    <a:pt x="0" y="1503850"/>
                  </a:lnTo>
                  <a:lnTo>
                    <a:pt x="47601" y="1496489"/>
                  </a:lnTo>
                  <a:lnTo>
                    <a:pt x="42203" y="1548014"/>
                  </a:lnTo>
                  <a:close/>
                </a:path>
                <a:path w="1429384" h="1548130">
                  <a:moveTo>
                    <a:pt x="950244" y="187945"/>
                  </a:moveTo>
                  <a:lnTo>
                    <a:pt x="949860" y="180400"/>
                  </a:lnTo>
                  <a:lnTo>
                    <a:pt x="949429" y="164183"/>
                  </a:lnTo>
                  <a:lnTo>
                    <a:pt x="949398" y="161937"/>
                  </a:lnTo>
                  <a:lnTo>
                    <a:pt x="949830" y="141572"/>
                  </a:lnTo>
                  <a:lnTo>
                    <a:pt x="952207" y="124642"/>
                  </a:lnTo>
                  <a:lnTo>
                    <a:pt x="954676" y="114536"/>
                  </a:lnTo>
                  <a:lnTo>
                    <a:pt x="956133" y="104155"/>
                  </a:lnTo>
                  <a:lnTo>
                    <a:pt x="956486" y="93589"/>
                  </a:lnTo>
                  <a:lnTo>
                    <a:pt x="955642" y="82931"/>
                  </a:lnTo>
                  <a:lnTo>
                    <a:pt x="957252" y="71859"/>
                  </a:lnTo>
                  <a:lnTo>
                    <a:pt x="1124534" y="26107"/>
                  </a:lnTo>
                  <a:lnTo>
                    <a:pt x="1240027" y="16768"/>
                  </a:lnTo>
                  <a:lnTo>
                    <a:pt x="1418902" y="0"/>
                  </a:lnTo>
                  <a:lnTo>
                    <a:pt x="1417438" y="12298"/>
                  </a:lnTo>
                  <a:lnTo>
                    <a:pt x="1416755" y="24781"/>
                  </a:lnTo>
                  <a:lnTo>
                    <a:pt x="1416901" y="37263"/>
                  </a:lnTo>
                  <a:lnTo>
                    <a:pt x="1417921" y="49562"/>
                  </a:lnTo>
                  <a:lnTo>
                    <a:pt x="1419485" y="61056"/>
                  </a:lnTo>
                  <a:lnTo>
                    <a:pt x="1420497" y="72687"/>
                  </a:lnTo>
                  <a:lnTo>
                    <a:pt x="1420899" y="82931"/>
                  </a:lnTo>
                  <a:lnTo>
                    <a:pt x="1420865" y="96180"/>
                  </a:lnTo>
                  <a:lnTo>
                    <a:pt x="1429208" y="123170"/>
                  </a:lnTo>
                  <a:lnTo>
                    <a:pt x="1425282" y="161937"/>
                  </a:lnTo>
                  <a:lnTo>
                    <a:pt x="1158211" y="176221"/>
                  </a:lnTo>
                  <a:lnTo>
                    <a:pt x="1039268" y="185668"/>
                  </a:lnTo>
                  <a:lnTo>
                    <a:pt x="996374" y="187393"/>
                  </a:lnTo>
                  <a:lnTo>
                    <a:pt x="963417" y="187922"/>
                  </a:lnTo>
                  <a:lnTo>
                    <a:pt x="950244" y="187945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6139859" y="839097"/>
            <a:ext cx="1029969" cy="5308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 indent="41275">
              <a:lnSpc>
                <a:spcPts val="1950"/>
              </a:lnSpc>
              <a:spcBef>
                <a:spcPts val="229"/>
              </a:spcBef>
            </a:pPr>
            <a:r>
              <a:rPr dirty="0" sz="1650" spc="55" b="1">
                <a:latin typeface="Arial"/>
                <a:cs typeface="Arial"/>
              </a:rPr>
              <a:t>Certified </a:t>
            </a:r>
            <a:r>
              <a:rPr dirty="0" sz="1650" spc="-445" b="1">
                <a:latin typeface="Arial"/>
                <a:cs typeface="Arial"/>
              </a:rPr>
              <a:t> </a:t>
            </a:r>
            <a:r>
              <a:rPr dirty="0" sz="1650" spc="15" b="1">
                <a:latin typeface="Arial"/>
                <a:cs typeface="Arial"/>
              </a:rPr>
              <a:t>G</a:t>
            </a:r>
            <a:r>
              <a:rPr dirty="0" sz="1650" spc="10" b="1">
                <a:latin typeface="Arial"/>
                <a:cs typeface="Arial"/>
              </a:rPr>
              <a:t>u</a:t>
            </a:r>
            <a:r>
              <a:rPr dirty="0" sz="1650" spc="-15" b="1">
                <a:latin typeface="Arial"/>
                <a:cs typeface="Arial"/>
              </a:rPr>
              <a:t>i</a:t>
            </a:r>
            <a:r>
              <a:rPr dirty="0" sz="1650" spc="85" b="1">
                <a:latin typeface="Arial"/>
                <a:cs typeface="Arial"/>
              </a:rPr>
              <a:t>d</a:t>
            </a:r>
            <a:r>
              <a:rPr dirty="0" sz="1650" spc="50" b="1">
                <a:latin typeface="Arial"/>
                <a:cs typeface="Arial"/>
              </a:rPr>
              <a:t>a</a:t>
            </a:r>
            <a:r>
              <a:rPr dirty="0" sz="1650" spc="10" b="1">
                <a:latin typeface="Arial"/>
                <a:cs typeface="Arial"/>
              </a:rPr>
              <a:t>n</a:t>
            </a:r>
            <a:r>
              <a:rPr dirty="0" sz="1650" spc="90" b="1">
                <a:latin typeface="Arial"/>
                <a:cs typeface="Arial"/>
              </a:rPr>
              <a:t>c</a:t>
            </a:r>
            <a:r>
              <a:rPr dirty="0" sz="1650" spc="90" b="1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318039" y="285380"/>
            <a:ext cx="1617980" cy="1650364"/>
            <a:chOff x="11318039" y="285380"/>
            <a:chExt cx="1617980" cy="1650364"/>
          </a:xfrm>
        </p:grpSpPr>
        <p:sp>
          <p:nvSpPr>
            <p:cNvPr id="17" name="object 17"/>
            <p:cNvSpPr/>
            <p:nvPr/>
          </p:nvSpPr>
          <p:spPr>
            <a:xfrm>
              <a:off x="11318039" y="373130"/>
              <a:ext cx="1617980" cy="1562735"/>
            </a:xfrm>
            <a:custGeom>
              <a:avLst/>
              <a:gdLst/>
              <a:ahLst/>
              <a:cxnLst/>
              <a:rect l="l" t="t" r="r" b="b"/>
              <a:pathLst>
                <a:path w="1617979" h="1562735">
                  <a:moveTo>
                    <a:pt x="1617461" y="1562570"/>
                  </a:moveTo>
                  <a:lnTo>
                    <a:pt x="306584" y="1562570"/>
                  </a:lnTo>
                  <a:lnTo>
                    <a:pt x="248214" y="1561984"/>
                  </a:lnTo>
                  <a:lnTo>
                    <a:pt x="190810" y="1560480"/>
                  </a:lnTo>
                  <a:lnTo>
                    <a:pt x="136984" y="1558433"/>
                  </a:lnTo>
                  <a:lnTo>
                    <a:pt x="89351" y="1556221"/>
                  </a:lnTo>
                  <a:lnTo>
                    <a:pt x="50525" y="1554221"/>
                  </a:lnTo>
                  <a:lnTo>
                    <a:pt x="8339" y="1510020"/>
                  </a:lnTo>
                  <a:lnTo>
                    <a:pt x="7258" y="1467006"/>
                  </a:lnTo>
                  <a:lnTo>
                    <a:pt x="6068" y="1415070"/>
                  </a:lnTo>
                  <a:lnTo>
                    <a:pt x="4905" y="1358632"/>
                  </a:lnTo>
                  <a:lnTo>
                    <a:pt x="3906" y="1302112"/>
                  </a:lnTo>
                  <a:lnTo>
                    <a:pt x="3206" y="1249931"/>
                  </a:lnTo>
                  <a:lnTo>
                    <a:pt x="2943" y="1206507"/>
                  </a:lnTo>
                  <a:lnTo>
                    <a:pt x="1255" y="652900"/>
                  </a:lnTo>
                  <a:lnTo>
                    <a:pt x="827" y="209702"/>
                  </a:lnTo>
                  <a:lnTo>
                    <a:pt x="490" y="96121"/>
                  </a:lnTo>
                  <a:lnTo>
                    <a:pt x="0" y="3107"/>
                  </a:lnTo>
                  <a:lnTo>
                    <a:pt x="23783" y="2194"/>
                  </a:lnTo>
                  <a:lnTo>
                    <a:pt x="85782" y="590"/>
                  </a:lnTo>
                  <a:lnTo>
                    <a:pt x="171970" y="0"/>
                  </a:lnTo>
                  <a:lnTo>
                    <a:pt x="285696" y="2544"/>
                  </a:lnTo>
                  <a:lnTo>
                    <a:pt x="312042" y="2904"/>
                  </a:lnTo>
                  <a:lnTo>
                    <a:pt x="346511" y="3211"/>
                  </a:lnTo>
                  <a:lnTo>
                    <a:pt x="436416" y="3677"/>
                  </a:lnTo>
                  <a:lnTo>
                    <a:pt x="548615" y="3970"/>
                  </a:lnTo>
                  <a:lnTo>
                    <a:pt x="812700" y="4156"/>
                  </a:lnTo>
                  <a:lnTo>
                    <a:pt x="1433020" y="3598"/>
                  </a:lnTo>
                  <a:lnTo>
                    <a:pt x="1478548" y="4051"/>
                  </a:lnTo>
                  <a:lnTo>
                    <a:pt x="1523892" y="6115"/>
                  </a:lnTo>
                  <a:lnTo>
                    <a:pt x="1569051" y="9745"/>
                  </a:lnTo>
                  <a:lnTo>
                    <a:pt x="1614027" y="14894"/>
                  </a:lnTo>
                  <a:lnTo>
                    <a:pt x="1615744" y="91339"/>
                  </a:lnTo>
                  <a:lnTo>
                    <a:pt x="1616924" y="182560"/>
                  </a:lnTo>
                  <a:lnTo>
                    <a:pt x="1617461" y="305260"/>
                  </a:lnTo>
                  <a:lnTo>
                    <a:pt x="1617461" y="1562570"/>
                  </a:lnTo>
                  <a:close/>
                </a:path>
              </a:pathLst>
            </a:custGeom>
            <a:solidFill>
              <a:srgbClr val="FFA2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326378" y="285380"/>
              <a:ext cx="1428750" cy="1642745"/>
            </a:xfrm>
            <a:custGeom>
              <a:avLst/>
              <a:gdLst/>
              <a:ahLst/>
              <a:cxnLst/>
              <a:rect l="l" t="t" r="r" b="b"/>
              <a:pathLst>
                <a:path w="1428750" h="1642745">
                  <a:moveTo>
                    <a:pt x="42186" y="1642462"/>
                  </a:moveTo>
                  <a:lnTo>
                    <a:pt x="0" y="1598261"/>
                  </a:lnTo>
                  <a:lnTo>
                    <a:pt x="47581" y="1590894"/>
                  </a:lnTo>
                  <a:lnTo>
                    <a:pt x="42186" y="1642462"/>
                  </a:lnTo>
                  <a:close/>
                </a:path>
                <a:path w="1428750" h="1642745">
                  <a:moveTo>
                    <a:pt x="949843" y="188099"/>
                  </a:moveTo>
                  <a:lnTo>
                    <a:pt x="949460" y="180548"/>
                  </a:lnTo>
                  <a:lnTo>
                    <a:pt x="949028" y="164318"/>
                  </a:lnTo>
                  <a:lnTo>
                    <a:pt x="948998" y="162069"/>
                  </a:lnTo>
                  <a:lnTo>
                    <a:pt x="949429" y="141688"/>
                  </a:lnTo>
                  <a:lnTo>
                    <a:pt x="951805" y="124744"/>
                  </a:lnTo>
                  <a:lnTo>
                    <a:pt x="954273" y="114630"/>
                  </a:lnTo>
                  <a:lnTo>
                    <a:pt x="955730" y="104240"/>
                  </a:lnTo>
                  <a:lnTo>
                    <a:pt x="956082" y="93665"/>
                  </a:lnTo>
                  <a:lnTo>
                    <a:pt x="955239" y="82999"/>
                  </a:lnTo>
                  <a:lnTo>
                    <a:pt x="956849" y="71918"/>
                  </a:lnTo>
                  <a:lnTo>
                    <a:pt x="1124060" y="26129"/>
                  </a:lnTo>
                  <a:lnTo>
                    <a:pt x="1239504" y="16782"/>
                  </a:lnTo>
                  <a:lnTo>
                    <a:pt x="1418304" y="0"/>
                  </a:lnTo>
                  <a:lnTo>
                    <a:pt x="1416840" y="12308"/>
                  </a:lnTo>
                  <a:lnTo>
                    <a:pt x="1416158" y="24801"/>
                  </a:lnTo>
                  <a:lnTo>
                    <a:pt x="1416303" y="37294"/>
                  </a:lnTo>
                  <a:lnTo>
                    <a:pt x="1417323" y="49603"/>
                  </a:lnTo>
                  <a:lnTo>
                    <a:pt x="1418886" y="61106"/>
                  </a:lnTo>
                  <a:lnTo>
                    <a:pt x="1419898" y="72747"/>
                  </a:lnTo>
                  <a:lnTo>
                    <a:pt x="1420300" y="82999"/>
                  </a:lnTo>
                  <a:lnTo>
                    <a:pt x="1420266" y="96259"/>
                  </a:lnTo>
                  <a:lnTo>
                    <a:pt x="1428605" y="123271"/>
                  </a:lnTo>
                  <a:lnTo>
                    <a:pt x="1424681" y="162069"/>
                  </a:lnTo>
                  <a:lnTo>
                    <a:pt x="1157723" y="176366"/>
                  </a:lnTo>
                  <a:lnTo>
                    <a:pt x="1038829" y="185820"/>
                  </a:lnTo>
                  <a:lnTo>
                    <a:pt x="995953" y="187546"/>
                  </a:lnTo>
                  <a:lnTo>
                    <a:pt x="963011" y="188076"/>
                  </a:lnTo>
                  <a:lnTo>
                    <a:pt x="949843" y="188099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531776" y="827196"/>
            <a:ext cx="1193165" cy="47180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 indent="200025">
              <a:lnSpc>
                <a:spcPts val="1730"/>
              </a:lnSpc>
              <a:spcBef>
                <a:spcPts val="204"/>
              </a:spcBef>
            </a:pPr>
            <a:r>
              <a:rPr dirty="0" sz="1450" spc="30" b="1">
                <a:latin typeface="Arial"/>
                <a:cs typeface="Arial"/>
                <a:hlinkClick r:id="rId2"/>
              </a:rPr>
              <a:t>Problem </a:t>
            </a:r>
            <a:r>
              <a:rPr dirty="0" sz="1450" spc="35" b="1">
                <a:latin typeface="Arial"/>
                <a:cs typeface="Arial"/>
                <a:hlinkClick r:id="rId2"/>
              </a:rPr>
              <a:t> </a:t>
            </a:r>
            <a:r>
              <a:rPr dirty="0" sz="1450" spc="-80" b="1">
                <a:latin typeface="Arial"/>
                <a:cs typeface="Arial"/>
                <a:hlinkClick r:id="rId2"/>
              </a:rPr>
              <a:t>S</a:t>
            </a:r>
            <a:r>
              <a:rPr dirty="0" sz="1450" spc="15" b="1">
                <a:latin typeface="Arial"/>
                <a:cs typeface="Arial"/>
                <a:hlinkClick r:id="rId2"/>
              </a:rPr>
              <a:t>o</a:t>
            </a:r>
            <a:r>
              <a:rPr dirty="0" sz="1450" spc="-20" b="1">
                <a:latin typeface="Arial"/>
                <a:cs typeface="Arial"/>
                <a:hlinkClick r:id="rId2"/>
              </a:rPr>
              <a:t>l</a:t>
            </a:r>
            <a:r>
              <a:rPr dirty="0" sz="1450" spc="15" b="1">
                <a:latin typeface="Arial"/>
                <a:cs typeface="Arial"/>
                <a:hlinkClick r:id="rId2"/>
              </a:rPr>
              <a:t>v</a:t>
            </a:r>
            <a:r>
              <a:rPr dirty="0" sz="1450" spc="-10" b="1">
                <a:latin typeface="Arial"/>
                <a:cs typeface="Arial"/>
                <a:hlinkClick r:id="rId2"/>
              </a:rPr>
              <a:t>i</a:t>
            </a:r>
            <a:r>
              <a:rPr dirty="0" sz="1450" spc="15" b="1">
                <a:latin typeface="Arial"/>
                <a:cs typeface="Arial"/>
                <a:hlinkClick r:id="rId2"/>
              </a:rPr>
              <a:t>n</a:t>
            </a:r>
            <a:r>
              <a:rPr dirty="0" sz="1450" spc="-40" b="1">
                <a:latin typeface="Arial"/>
                <a:cs typeface="Arial"/>
                <a:hlinkClick r:id="rId2"/>
              </a:rPr>
              <a:t>g</a:t>
            </a:r>
            <a:r>
              <a:rPr dirty="0" sz="1450" spc="-50" b="1">
                <a:latin typeface="Arial"/>
                <a:cs typeface="Arial"/>
                <a:hlinkClick r:id="rId2"/>
              </a:rPr>
              <a:t> </a:t>
            </a:r>
            <a:r>
              <a:rPr dirty="0" sz="1450" spc="-80" b="1">
                <a:latin typeface="Arial"/>
                <a:cs typeface="Arial"/>
                <a:hlinkClick r:id="rId2"/>
              </a:rPr>
              <a:t>S</a:t>
            </a:r>
            <a:r>
              <a:rPr dirty="0" sz="1450" spc="35" b="1">
                <a:latin typeface="Arial"/>
                <a:cs typeface="Arial"/>
                <a:hlinkClick r:id="rId2"/>
              </a:rPr>
              <a:t>k</a:t>
            </a:r>
            <a:r>
              <a:rPr dirty="0" sz="1450" spc="-10" b="1">
                <a:latin typeface="Arial"/>
                <a:cs typeface="Arial"/>
                <a:hlinkClick r:id="rId2"/>
              </a:rPr>
              <a:t>i</a:t>
            </a:r>
            <a:r>
              <a:rPr dirty="0" sz="1450" spc="-20" b="1">
                <a:latin typeface="Arial"/>
                <a:cs typeface="Arial"/>
                <a:hlinkClick r:id="rId2"/>
              </a:rPr>
              <a:t>ll</a:t>
            </a:r>
            <a:r>
              <a:rPr dirty="0" sz="1450" spc="-25" b="1">
                <a:latin typeface="Arial"/>
                <a:cs typeface="Arial"/>
                <a:hlinkClick r:id="rId2"/>
              </a:rPr>
              <a:t>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28700" y="2454312"/>
            <a:ext cx="16806545" cy="7684770"/>
            <a:chOff x="1028700" y="2454312"/>
            <a:chExt cx="16806545" cy="768477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454312"/>
              <a:ext cx="2752724" cy="6667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3555" y="2680448"/>
              <a:ext cx="10801350" cy="646747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418017" y="4700227"/>
              <a:ext cx="1874520" cy="5438775"/>
            </a:xfrm>
            <a:custGeom>
              <a:avLst/>
              <a:gdLst/>
              <a:ahLst/>
              <a:cxnLst/>
              <a:rect l="l" t="t" r="r" b="b"/>
              <a:pathLst>
                <a:path w="1874519" h="5438775">
                  <a:moveTo>
                    <a:pt x="548831" y="5260826"/>
                  </a:moveTo>
                  <a:lnTo>
                    <a:pt x="0" y="5260826"/>
                  </a:lnTo>
                  <a:lnTo>
                    <a:pt x="15599" y="5230074"/>
                  </a:lnTo>
                  <a:lnTo>
                    <a:pt x="46233" y="5202003"/>
                  </a:lnTo>
                  <a:lnTo>
                    <a:pt x="89224" y="5175941"/>
                  </a:lnTo>
                  <a:lnTo>
                    <a:pt x="141895" y="5151213"/>
                  </a:lnTo>
                  <a:lnTo>
                    <a:pt x="201568" y="5127149"/>
                  </a:lnTo>
                  <a:lnTo>
                    <a:pt x="262202" y="5092242"/>
                  </a:lnTo>
                  <a:lnTo>
                    <a:pt x="294391" y="5054337"/>
                  </a:lnTo>
                  <a:lnTo>
                    <a:pt x="307117" y="5023910"/>
                  </a:lnTo>
                  <a:lnTo>
                    <a:pt x="309363" y="5011439"/>
                  </a:lnTo>
                  <a:lnTo>
                    <a:pt x="568801" y="5021422"/>
                  </a:lnTo>
                  <a:lnTo>
                    <a:pt x="548831" y="5260826"/>
                  </a:lnTo>
                  <a:close/>
                </a:path>
                <a:path w="1874519" h="5438775">
                  <a:moveTo>
                    <a:pt x="720488" y="392092"/>
                  </a:moveTo>
                  <a:lnTo>
                    <a:pt x="669078" y="385610"/>
                  </a:lnTo>
                  <a:lnTo>
                    <a:pt x="616723" y="369731"/>
                  </a:lnTo>
                  <a:lnTo>
                    <a:pt x="565023" y="346806"/>
                  </a:lnTo>
                  <a:lnTo>
                    <a:pt x="515579" y="319188"/>
                  </a:lnTo>
                  <a:lnTo>
                    <a:pt x="469993" y="289231"/>
                  </a:lnTo>
                  <a:lnTo>
                    <a:pt x="429866" y="259285"/>
                  </a:lnTo>
                  <a:lnTo>
                    <a:pt x="396798" y="231705"/>
                  </a:lnTo>
                  <a:lnTo>
                    <a:pt x="358247" y="193051"/>
                  </a:lnTo>
                  <a:lnTo>
                    <a:pt x="324183" y="135066"/>
                  </a:lnTo>
                  <a:lnTo>
                    <a:pt x="319925" y="108031"/>
                  </a:lnTo>
                  <a:lnTo>
                    <a:pt x="332806" y="88279"/>
                  </a:lnTo>
                  <a:lnTo>
                    <a:pt x="381920" y="59412"/>
                  </a:lnTo>
                  <a:lnTo>
                    <a:pt x="421673" y="41340"/>
                  </a:lnTo>
                  <a:lnTo>
                    <a:pt x="473279" y="23890"/>
                  </a:lnTo>
                  <a:lnTo>
                    <a:pt x="538027" y="9348"/>
                  </a:lnTo>
                  <a:lnTo>
                    <a:pt x="617207" y="0"/>
                  </a:lnTo>
                  <a:lnTo>
                    <a:pt x="669817" y="3013"/>
                  </a:lnTo>
                  <a:lnTo>
                    <a:pt x="712376" y="18278"/>
                  </a:lnTo>
                  <a:lnTo>
                    <a:pt x="745585" y="43196"/>
                  </a:lnTo>
                  <a:lnTo>
                    <a:pt x="770147" y="75168"/>
                  </a:lnTo>
                  <a:lnTo>
                    <a:pt x="786764" y="111597"/>
                  </a:lnTo>
                  <a:lnTo>
                    <a:pt x="796138" y="149884"/>
                  </a:lnTo>
                  <a:lnTo>
                    <a:pt x="798971" y="187430"/>
                  </a:lnTo>
                  <a:lnTo>
                    <a:pt x="795965" y="221637"/>
                  </a:lnTo>
                  <a:lnTo>
                    <a:pt x="764041" y="303068"/>
                  </a:lnTo>
                  <a:lnTo>
                    <a:pt x="742368" y="348506"/>
                  </a:lnTo>
                  <a:lnTo>
                    <a:pt x="720488" y="392092"/>
                  </a:lnTo>
                  <a:close/>
                </a:path>
                <a:path w="1874519" h="5438775">
                  <a:moveTo>
                    <a:pt x="1872027" y="5438600"/>
                  </a:moveTo>
                  <a:lnTo>
                    <a:pt x="1323195" y="5255010"/>
                  </a:lnTo>
                  <a:lnTo>
                    <a:pt x="1311213" y="5173241"/>
                  </a:lnTo>
                  <a:lnTo>
                    <a:pt x="1634556" y="5085439"/>
                  </a:lnTo>
                  <a:lnTo>
                    <a:pt x="1640477" y="5099001"/>
                  </a:lnTo>
                  <a:lnTo>
                    <a:pt x="1662487" y="5135569"/>
                  </a:lnTo>
                  <a:lnTo>
                    <a:pt x="1706955" y="5188965"/>
                  </a:lnTo>
                  <a:lnTo>
                    <a:pt x="1780251" y="5253014"/>
                  </a:lnTo>
                  <a:lnTo>
                    <a:pt x="1845104" y="5319896"/>
                  </a:lnTo>
                  <a:lnTo>
                    <a:pt x="1871039" y="5379482"/>
                  </a:lnTo>
                  <a:lnTo>
                    <a:pt x="1874525" y="5422230"/>
                  </a:lnTo>
                  <a:lnTo>
                    <a:pt x="1872027" y="543860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07117" y="4854130"/>
              <a:ext cx="3327685" cy="5032627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705633" y="684043"/>
            <a:ext cx="686117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150"/>
              <a:t>H</a:t>
            </a:r>
            <a:r>
              <a:rPr dirty="0" sz="5500" spc="-90"/>
              <a:t>o</a:t>
            </a:r>
            <a:r>
              <a:rPr dirty="0" sz="5500" spc="130"/>
              <a:t>w</a:t>
            </a:r>
            <a:r>
              <a:rPr dirty="0" sz="5500" spc="-335"/>
              <a:t> </a:t>
            </a:r>
            <a:r>
              <a:rPr dirty="0" sz="5500" spc="170"/>
              <a:t>e</a:t>
            </a:r>
            <a:r>
              <a:rPr dirty="0" sz="5500" spc="-35"/>
              <a:t>x</a:t>
            </a:r>
            <a:r>
              <a:rPr dirty="0" sz="5500" spc="165"/>
              <a:t>p</a:t>
            </a:r>
            <a:r>
              <a:rPr dirty="0" sz="5500" spc="50"/>
              <a:t>a</a:t>
            </a:r>
            <a:r>
              <a:rPr dirty="0" sz="5500" spc="-80"/>
              <a:t>n</a:t>
            </a:r>
            <a:r>
              <a:rPr dirty="0" sz="5500" spc="-65"/>
              <a:t>D</a:t>
            </a:r>
            <a:r>
              <a:rPr dirty="0" sz="5500" spc="-335"/>
              <a:t> </a:t>
            </a:r>
            <a:r>
              <a:rPr dirty="0" sz="5500" spc="70"/>
              <a:t>w</a:t>
            </a:r>
            <a:r>
              <a:rPr dirty="0" sz="5500" spc="-90"/>
              <a:t>o</a:t>
            </a:r>
            <a:r>
              <a:rPr dirty="0" sz="5500" spc="-25"/>
              <a:t>r</a:t>
            </a:r>
            <a:r>
              <a:rPr dirty="0" sz="5500" spc="5"/>
              <a:t>k</a:t>
            </a:r>
            <a:r>
              <a:rPr dirty="0" sz="5500" spc="-175"/>
              <a:t>s</a:t>
            </a:r>
            <a:r>
              <a:rPr dirty="0" sz="5500" spc="-330"/>
              <a:t> </a:t>
            </a:r>
            <a:r>
              <a:rPr dirty="0" sz="5500" spc="-465"/>
              <a:t>?</a:t>
            </a:r>
            <a:endParaRPr sz="5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18800" y="620884"/>
            <a:ext cx="1092835" cy="90995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ctr">
              <a:lnSpc>
                <a:spcPts val="1735"/>
              </a:lnSpc>
              <a:spcBef>
                <a:spcPts val="140"/>
              </a:spcBef>
            </a:pPr>
            <a:r>
              <a:rPr dirty="0" sz="1450" spc="-50" b="1">
                <a:solidFill>
                  <a:srgbClr val="FFFFFF"/>
                </a:solidFill>
                <a:latin typeface="Arial"/>
                <a:cs typeface="Arial"/>
              </a:rPr>
              <a:t>SAP</a:t>
            </a:r>
            <a:endParaRPr sz="1450">
              <a:latin typeface="Arial"/>
              <a:cs typeface="Arial"/>
            </a:endParaRPr>
          </a:p>
          <a:p>
            <a:pPr algn="ctr" marL="12700" marR="5080">
              <a:lnSpc>
                <a:spcPts val="1730"/>
              </a:lnSpc>
              <a:spcBef>
                <a:spcPts val="55"/>
              </a:spcBef>
            </a:pPr>
            <a:r>
              <a:rPr dirty="0" sz="1450" spc="55" b="1">
                <a:solidFill>
                  <a:srgbClr val="FFFFFF"/>
                </a:solidFill>
                <a:latin typeface="Arial"/>
                <a:cs typeface="Arial"/>
              </a:rPr>
              <a:t>Certified </a:t>
            </a:r>
            <a:r>
              <a:rPr dirty="0" sz="145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50" spc="8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50" spc="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hn</a:t>
            </a: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50" spc="-2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50" spc="-4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450" spc="55" b="1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dirty="0" sz="1450" spc="35" b="1">
                <a:solidFill>
                  <a:srgbClr val="FFFFFF"/>
                </a:solidFill>
                <a:latin typeface="Arial"/>
                <a:cs typeface="Arial"/>
              </a:rPr>
              <a:t>Associate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215819" y="117621"/>
            <a:ext cx="1617980" cy="2129790"/>
            <a:chOff x="16215819" y="117621"/>
            <a:chExt cx="1617980" cy="2129790"/>
          </a:xfrm>
        </p:grpSpPr>
        <p:sp>
          <p:nvSpPr>
            <p:cNvPr id="4" name="object 4"/>
            <p:cNvSpPr/>
            <p:nvPr/>
          </p:nvSpPr>
          <p:spPr>
            <a:xfrm>
              <a:off x="16215819" y="205478"/>
              <a:ext cx="1617980" cy="2041525"/>
            </a:xfrm>
            <a:custGeom>
              <a:avLst/>
              <a:gdLst/>
              <a:ahLst/>
              <a:cxnLst/>
              <a:rect l="l" t="t" r="r" b="b"/>
              <a:pathLst>
                <a:path w="1617980" h="2041525">
                  <a:moveTo>
                    <a:pt x="1617465" y="2041379"/>
                  </a:moveTo>
                  <a:lnTo>
                    <a:pt x="306585" y="2041379"/>
                  </a:lnTo>
                  <a:lnTo>
                    <a:pt x="248215" y="2040792"/>
                  </a:lnTo>
                  <a:lnTo>
                    <a:pt x="190810" y="2039286"/>
                  </a:lnTo>
                  <a:lnTo>
                    <a:pt x="136985" y="2037236"/>
                  </a:lnTo>
                  <a:lnTo>
                    <a:pt x="89352" y="2035022"/>
                  </a:lnTo>
                  <a:lnTo>
                    <a:pt x="50525" y="2033019"/>
                  </a:lnTo>
                  <a:lnTo>
                    <a:pt x="8339" y="1988764"/>
                  </a:lnTo>
                  <a:lnTo>
                    <a:pt x="7258" y="1945697"/>
                  </a:lnTo>
                  <a:lnTo>
                    <a:pt x="6068" y="1893698"/>
                  </a:lnTo>
                  <a:lnTo>
                    <a:pt x="4905" y="1837191"/>
                  </a:lnTo>
                  <a:lnTo>
                    <a:pt x="3906" y="1780601"/>
                  </a:lnTo>
                  <a:lnTo>
                    <a:pt x="3206" y="1728356"/>
                  </a:lnTo>
                  <a:lnTo>
                    <a:pt x="2943" y="1684879"/>
                  </a:lnTo>
                  <a:lnTo>
                    <a:pt x="1384" y="1018736"/>
                  </a:lnTo>
                  <a:lnTo>
                    <a:pt x="827" y="245991"/>
                  </a:lnTo>
                  <a:lnTo>
                    <a:pt x="490" y="106915"/>
                  </a:lnTo>
                  <a:lnTo>
                    <a:pt x="0" y="3111"/>
                  </a:lnTo>
                  <a:lnTo>
                    <a:pt x="23783" y="2197"/>
                  </a:lnTo>
                  <a:lnTo>
                    <a:pt x="85782" y="591"/>
                  </a:lnTo>
                  <a:lnTo>
                    <a:pt x="171971" y="0"/>
                  </a:lnTo>
                  <a:lnTo>
                    <a:pt x="285697" y="2547"/>
                  </a:lnTo>
                  <a:lnTo>
                    <a:pt x="312043" y="2908"/>
                  </a:lnTo>
                  <a:lnTo>
                    <a:pt x="346512" y="3215"/>
                  </a:lnTo>
                  <a:lnTo>
                    <a:pt x="436417" y="3681"/>
                  </a:lnTo>
                  <a:lnTo>
                    <a:pt x="548616" y="3975"/>
                  </a:lnTo>
                  <a:lnTo>
                    <a:pt x="812702" y="4162"/>
                  </a:lnTo>
                  <a:lnTo>
                    <a:pt x="1433024" y="3603"/>
                  </a:lnTo>
                  <a:lnTo>
                    <a:pt x="1478552" y="4056"/>
                  </a:lnTo>
                  <a:lnTo>
                    <a:pt x="1523896" y="6123"/>
                  </a:lnTo>
                  <a:lnTo>
                    <a:pt x="1569056" y="9757"/>
                  </a:lnTo>
                  <a:lnTo>
                    <a:pt x="1614032" y="14913"/>
                  </a:lnTo>
                  <a:lnTo>
                    <a:pt x="1615748" y="96767"/>
                  </a:lnTo>
                  <a:lnTo>
                    <a:pt x="1616929" y="200724"/>
                  </a:lnTo>
                  <a:lnTo>
                    <a:pt x="1617465" y="348159"/>
                  </a:lnTo>
                  <a:lnTo>
                    <a:pt x="1617465" y="2041379"/>
                  </a:lnTo>
                  <a:close/>
                </a:path>
              </a:pathLst>
            </a:custGeom>
            <a:solidFill>
              <a:srgbClr val="FFA2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224158" y="117621"/>
              <a:ext cx="1428750" cy="2121535"/>
            </a:xfrm>
            <a:custGeom>
              <a:avLst/>
              <a:gdLst/>
              <a:ahLst/>
              <a:cxnLst/>
              <a:rect l="l" t="t" r="r" b="b"/>
              <a:pathLst>
                <a:path w="1428750" h="2121535">
                  <a:moveTo>
                    <a:pt x="42186" y="2121368"/>
                  </a:moveTo>
                  <a:lnTo>
                    <a:pt x="0" y="2077113"/>
                  </a:lnTo>
                  <a:lnTo>
                    <a:pt x="47582" y="2069737"/>
                  </a:lnTo>
                  <a:lnTo>
                    <a:pt x="42186" y="2121368"/>
                  </a:lnTo>
                  <a:close/>
                </a:path>
                <a:path w="1428750" h="2121535">
                  <a:moveTo>
                    <a:pt x="949846" y="188329"/>
                  </a:moveTo>
                  <a:lnTo>
                    <a:pt x="949462" y="180769"/>
                  </a:lnTo>
                  <a:lnTo>
                    <a:pt x="949031" y="164519"/>
                  </a:lnTo>
                  <a:lnTo>
                    <a:pt x="949000" y="162268"/>
                  </a:lnTo>
                  <a:lnTo>
                    <a:pt x="949432" y="141862"/>
                  </a:lnTo>
                  <a:lnTo>
                    <a:pt x="951808" y="124897"/>
                  </a:lnTo>
                  <a:lnTo>
                    <a:pt x="954276" y="114771"/>
                  </a:lnTo>
                  <a:lnTo>
                    <a:pt x="955732" y="104368"/>
                  </a:lnTo>
                  <a:lnTo>
                    <a:pt x="956085" y="93780"/>
                  </a:lnTo>
                  <a:lnTo>
                    <a:pt x="955242" y="83101"/>
                  </a:lnTo>
                  <a:lnTo>
                    <a:pt x="956851" y="72006"/>
                  </a:lnTo>
                  <a:lnTo>
                    <a:pt x="1124063" y="26161"/>
                  </a:lnTo>
                  <a:lnTo>
                    <a:pt x="1239507" y="16803"/>
                  </a:lnTo>
                  <a:lnTo>
                    <a:pt x="1418308" y="0"/>
                  </a:lnTo>
                  <a:lnTo>
                    <a:pt x="1416844" y="12323"/>
                  </a:lnTo>
                  <a:lnTo>
                    <a:pt x="1416161" y="24832"/>
                  </a:lnTo>
                  <a:lnTo>
                    <a:pt x="1416307" y="37340"/>
                  </a:lnTo>
                  <a:lnTo>
                    <a:pt x="1417326" y="49664"/>
                  </a:lnTo>
                  <a:lnTo>
                    <a:pt x="1418890" y="61181"/>
                  </a:lnTo>
                  <a:lnTo>
                    <a:pt x="1419902" y="72836"/>
                  </a:lnTo>
                  <a:lnTo>
                    <a:pt x="1420304" y="83101"/>
                  </a:lnTo>
                  <a:lnTo>
                    <a:pt x="1420270" y="96377"/>
                  </a:lnTo>
                  <a:lnTo>
                    <a:pt x="1428609" y="123422"/>
                  </a:lnTo>
                  <a:lnTo>
                    <a:pt x="1424685" y="162268"/>
                  </a:lnTo>
                  <a:lnTo>
                    <a:pt x="1157726" y="176582"/>
                  </a:lnTo>
                  <a:lnTo>
                    <a:pt x="1038832" y="186048"/>
                  </a:lnTo>
                  <a:lnTo>
                    <a:pt x="995956" y="187776"/>
                  </a:lnTo>
                  <a:lnTo>
                    <a:pt x="963013" y="188306"/>
                  </a:lnTo>
                  <a:lnTo>
                    <a:pt x="949846" y="188329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6441762" y="656449"/>
            <a:ext cx="1170940" cy="953769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12065" marR="5080" indent="-1905">
              <a:lnSpc>
                <a:spcPts val="1800"/>
              </a:lnSpc>
              <a:spcBef>
                <a:spcPts val="250"/>
              </a:spcBef>
            </a:pPr>
            <a:r>
              <a:rPr dirty="0" sz="1600" spc="15" b="1">
                <a:latin typeface="Arial"/>
                <a:cs typeface="Arial"/>
              </a:rPr>
              <a:t>Oracle </a:t>
            </a:r>
            <a:r>
              <a:rPr dirty="0" sz="1600" spc="20" b="1">
                <a:latin typeface="Arial"/>
                <a:cs typeface="Arial"/>
              </a:rPr>
              <a:t> </a:t>
            </a:r>
            <a:r>
              <a:rPr dirty="0" sz="1600" spc="30" b="1">
                <a:latin typeface="Arial"/>
                <a:cs typeface="Arial"/>
              </a:rPr>
              <a:t>Certified </a:t>
            </a:r>
            <a:r>
              <a:rPr dirty="0" sz="1600" spc="35" b="1">
                <a:latin typeface="Arial"/>
                <a:cs typeface="Arial"/>
              </a:rPr>
              <a:t> </a:t>
            </a:r>
            <a:r>
              <a:rPr dirty="0" sz="1600" spc="-110" b="1">
                <a:latin typeface="Arial"/>
                <a:cs typeface="Arial"/>
              </a:rPr>
              <a:t>P</a:t>
            </a:r>
            <a:r>
              <a:rPr dirty="0" sz="1600" b="1">
                <a:latin typeface="Arial"/>
                <a:cs typeface="Arial"/>
              </a:rPr>
              <a:t>r</a:t>
            </a:r>
            <a:r>
              <a:rPr dirty="0" sz="1600" spc="-20" b="1">
                <a:latin typeface="Arial"/>
                <a:cs typeface="Arial"/>
              </a:rPr>
              <a:t>o</a:t>
            </a:r>
            <a:r>
              <a:rPr dirty="0" sz="1600" spc="30" b="1">
                <a:latin typeface="Arial"/>
                <a:cs typeface="Arial"/>
              </a:rPr>
              <a:t>f</a:t>
            </a:r>
            <a:r>
              <a:rPr dirty="0" sz="1600" spc="55" b="1">
                <a:latin typeface="Arial"/>
                <a:cs typeface="Arial"/>
              </a:rPr>
              <a:t>e</a:t>
            </a:r>
            <a:r>
              <a:rPr dirty="0" sz="1600" spc="-65" b="1">
                <a:latin typeface="Arial"/>
                <a:cs typeface="Arial"/>
              </a:rPr>
              <a:t>ss</a:t>
            </a:r>
            <a:r>
              <a:rPr dirty="0" sz="1600" spc="-25" b="1">
                <a:latin typeface="Arial"/>
                <a:cs typeface="Arial"/>
              </a:rPr>
              <a:t>i</a:t>
            </a:r>
            <a:r>
              <a:rPr dirty="0" sz="1600" spc="-20" b="1">
                <a:latin typeface="Arial"/>
                <a:cs typeface="Arial"/>
              </a:rPr>
              <a:t>o</a:t>
            </a:r>
            <a:r>
              <a:rPr dirty="0" sz="1600" spc="-20" b="1">
                <a:latin typeface="Arial"/>
                <a:cs typeface="Arial"/>
              </a:rPr>
              <a:t>n</a:t>
            </a:r>
            <a:r>
              <a:rPr dirty="0" sz="1600" spc="15" b="1">
                <a:latin typeface="Arial"/>
                <a:cs typeface="Arial"/>
              </a:rPr>
              <a:t>a  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35" b="1"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329619" y="93737"/>
            <a:ext cx="1617980" cy="2129790"/>
            <a:chOff x="12329619" y="93737"/>
            <a:chExt cx="1617980" cy="2129790"/>
          </a:xfrm>
        </p:grpSpPr>
        <p:sp>
          <p:nvSpPr>
            <p:cNvPr id="8" name="object 8"/>
            <p:cNvSpPr/>
            <p:nvPr/>
          </p:nvSpPr>
          <p:spPr>
            <a:xfrm>
              <a:off x="12329619" y="181595"/>
              <a:ext cx="1617980" cy="2041525"/>
            </a:xfrm>
            <a:custGeom>
              <a:avLst/>
              <a:gdLst/>
              <a:ahLst/>
              <a:cxnLst/>
              <a:rect l="l" t="t" r="r" b="b"/>
              <a:pathLst>
                <a:path w="1617980" h="2041525">
                  <a:moveTo>
                    <a:pt x="1617465" y="2041379"/>
                  </a:moveTo>
                  <a:lnTo>
                    <a:pt x="306585" y="2041379"/>
                  </a:lnTo>
                  <a:lnTo>
                    <a:pt x="248215" y="2040792"/>
                  </a:lnTo>
                  <a:lnTo>
                    <a:pt x="190810" y="2039286"/>
                  </a:lnTo>
                  <a:lnTo>
                    <a:pt x="136985" y="2037236"/>
                  </a:lnTo>
                  <a:lnTo>
                    <a:pt x="89352" y="2035022"/>
                  </a:lnTo>
                  <a:lnTo>
                    <a:pt x="50525" y="2033019"/>
                  </a:lnTo>
                  <a:lnTo>
                    <a:pt x="8339" y="1988764"/>
                  </a:lnTo>
                  <a:lnTo>
                    <a:pt x="7258" y="1945697"/>
                  </a:lnTo>
                  <a:lnTo>
                    <a:pt x="6068" y="1893698"/>
                  </a:lnTo>
                  <a:lnTo>
                    <a:pt x="4905" y="1837191"/>
                  </a:lnTo>
                  <a:lnTo>
                    <a:pt x="3906" y="1780601"/>
                  </a:lnTo>
                  <a:lnTo>
                    <a:pt x="3206" y="1728356"/>
                  </a:lnTo>
                  <a:lnTo>
                    <a:pt x="2943" y="1684879"/>
                  </a:lnTo>
                  <a:lnTo>
                    <a:pt x="1384" y="1018736"/>
                  </a:lnTo>
                  <a:lnTo>
                    <a:pt x="827" y="245991"/>
                  </a:lnTo>
                  <a:lnTo>
                    <a:pt x="490" y="106915"/>
                  </a:lnTo>
                  <a:lnTo>
                    <a:pt x="0" y="3111"/>
                  </a:lnTo>
                  <a:lnTo>
                    <a:pt x="23783" y="2197"/>
                  </a:lnTo>
                  <a:lnTo>
                    <a:pt x="85782" y="591"/>
                  </a:lnTo>
                  <a:lnTo>
                    <a:pt x="171971" y="0"/>
                  </a:lnTo>
                  <a:lnTo>
                    <a:pt x="285697" y="2547"/>
                  </a:lnTo>
                  <a:lnTo>
                    <a:pt x="312043" y="2908"/>
                  </a:lnTo>
                  <a:lnTo>
                    <a:pt x="346512" y="3215"/>
                  </a:lnTo>
                  <a:lnTo>
                    <a:pt x="436417" y="3681"/>
                  </a:lnTo>
                  <a:lnTo>
                    <a:pt x="548616" y="3975"/>
                  </a:lnTo>
                  <a:lnTo>
                    <a:pt x="812702" y="4162"/>
                  </a:lnTo>
                  <a:lnTo>
                    <a:pt x="1433024" y="3603"/>
                  </a:lnTo>
                  <a:lnTo>
                    <a:pt x="1478552" y="4056"/>
                  </a:lnTo>
                  <a:lnTo>
                    <a:pt x="1523896" y="6123"/>
                  </a:lnTo>
                  <a:lnTo>
                    <a:pt x="1569056" y="9757"/>
                  </a:lnTo>
                  <a:lnTo>
                    <a:pt x="1614032" y="14913"/>
                  </a:lnTo>
                  <a:lnTo>
                    <a:pt x="1615748" y="96767"/>
                  </a:lnTo>
                  <a:lnTo>
                    <a:pt x="1616929" y="200724"/>
                  </a:lnTo>
                  <a:lnTo>
                    <a:pt x="1617465" y="348159"/>
                  </a:lnTo>
                  <a:lnTo>
                    <a:pt x="1617465" y="2041379"/>
                  </a:lnTo>
                  <a:close/>
                </a:path>
              </a:pathLst>
            </a:custGeom>
            <a:solidFill>
              <a:srgbClr val="FFA2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337958" y="93737"/>
              <a:ext cx="1428750" cy="2121535"/>
            </a:xfrm>
            <a:custGeom>
              <a:avLst/>
              <a:gdLst/>
              <a:ahLst/>
              <a:cxnLst/>
              <a:rect l="l" t="t" r="r" b="b"/>
              <a:pathLst>
                <a:path w="1428750" h="2121535">
                  <a:moveTo>
                    <a:pt x="42186" y="2121368"/>
                  </a:moveTo>
                  <a:lnTo>
                    <a:pt x="0" y="2077113"/>
                  </a:lnTo>
                  <a:lnTo>
                    <a:pt x="47582" y="2069737"/>
                  </a:lnTo>
                  <a:lnTo>
                    <a:pt x="42186" y="2121368"/>
                  </a:lnTo>
                  <a:close/>
                </a:path>
                <a:path w="1428750" h="2121535">
                  <a:moveTo>
                    <a:pt x="949846" y="188329"/>
                  </a:moveTo>
                  <a:lnTo>
                    <a:pt x="949462" y="180769"/>
                  </a:lnTo>
                  <a:lnTo>
                    <a:pt x="949031" y="164519"/>
                  </a:lnTo>
                  <a:lnTo>
                    <a:pt x="949000" y="162268"/>
                  </a:lnTo>
                  <a:lnTo>
                    <a:pt x="949432" y="141862"/>
                  </a:lnTo>
                  <a:lnTo>
                    <a:pt x="951808" y="124897"/>
                  </a:lnTo>
                  <a:lnTo>
                    <a:pt x="954276" y="114771"/>
                  </a:lnTo>
                  <a:lnTo>
                    <a:pt x="955732" y="104368"/>
                  </a:lnTo>
                  <a:lnTo>
                    <a:pt x="956085" y="93780"/>
                  </a:lnTo>
                  <a:lnTo>
                    <a:pt x="955242" y="83101"/>
                  </a:lnTo>
                  <a:lnTo>
                    <a:pt x="956851" y="72006"/>
                  </a:lnTo>
                  <a:lnTo>
                    <a:pt x="1124063" y="26161"/>
                  </a:lnTo>
                  <a:lnTo>
                    <a:pt x="1239507" y="16803"/>
                  </a:lnTo>
                  <a:lnTo>
                    <a:pt x="1418308" y="0"/>
                  </a:lnTo>
                  <a:lnTo>
                    <a:pt x="1416844" y="12323"/>
                  </a:lnTo>
                  <a:lnTo>
                    <a:pt x="1416161" y="24832"/>
                  </a:lnTo>
                  <a:lnTo>
                    <a:pt x="1416307" y="37340"/>
                  </a:lnTo>
                  <a:lnTo>
                    <a:pt x="1417326" y="49664"/>
                  </a:lnTo>
                  <a:lnTo>
                    <a:pt x="1418890" y="61181"/>
                  </a:lnTo>
                  <a:lnTo>
                    <a:pt x="1419902" y="72836"/>
                  </a:lnTo>
                  <a:lnTo>
                    <a:pt x="1420304" y="83101"/>
                  </a:lnTo>
                  <a:lnTo>
                    <a:pt x="1420270" y="96377"/>
                  </a:lnTo>
                  <a:lnTo>
                    <a:pt x="1428609" y="123422"/>
                  </a:lnTo>
                  <a:lnTo>
                    <a:pt x="1424685" y="162268"/>
                  </a:lnTo>
                  <a:lnTo>
                    <a:pt x="1157726" y="176582"/>
                  </a:lnTo>
                  <a:lnTo>
                    <a:pt x="1038832" y="186048"/>
                  </a:lnTo>
                  <a:lnTo>
                    <a:pt x="995956" y="187776"/>
                  </a:lnTo>
                  <a:lnTo>
                    <a:pt x="963013" y="188306"/>
                  </a:lnTo>
                  <a:lnTo>
                    <a:pt x="949846" y="188329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2569849" y="632564"/>
            <a:ext cx="1139190" cy="953769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12700" marR="5080" indent="1270">
              <a:lnSpc>
                <a:spcPts val="1800"/>
              </a:lnSpc>
              <a:spcBef>
                <a:spcPts val="250"/>
              </a:spcBef>
            </a:pPr>
            <a:r>
              <a:rPr dirty="0" sz="1600" spc="15" b="1">
                <a:latin typeface="Arial"/>
                <a:cs typeface="Arial"/>
              </a:rPr>
              <a:t>Microsoft </a:t>
            </a:r>
            <a:r>
              <a:rPr dirty="0" sz="1600" spc="20" b="1">
                <a:latin typeface="Arial"/>
                <a:cs typeface="Arial"/>
              </a:rPr>
              <a:t> </a:t>
            </a:r>
            <a:r>
              <a:rPr dirty="0" sz="1600" spc="-125" b="1">
                <a:latin typeface="Arial"/>
                <a:cs typeface="Arial"/>
              </a:rPr>
              <a:t>S</a:t>
            </a:r>
            <a:r>
              <a:rPr dirty="0" sz="1600" b="1">
                <a:latin typeface="Arial"/>
                <a:cs typeface="Arial"/>
              </a:rPr>
              <a:t>Q</a:t>
            </a:r>
            <a:r>
              <a:rPr dirty="0" sz="1600" spc="-105" b="1">
                <a:latin typeface="Arial"/>
                <a:cs typeface="Arial"/>
              </a:rPr>
              <a:t>L</a:t>
            </a:r>
            <a:r>
              <a:rPr dirty="0" sz="1600" spc="-70" b="1">
                <a:latin typeface="Arial"/>
                <a:cs typeface="Arial"/>
              </a:rPr>
              <a:t> </a:t>
            </a:r>
            <a:r>
              <a:rPr dirty="0" sz="1600" spc="-125" b="1">
                <a:latin typeface="Arial"/>
                <a:cs typeface="Arial"/>
              </a:rPr>
              <a:t>S</a:t>
            </a:r>
            <a:r>
              <a:rPr dirty="0" sz="1600" spc="55" b="1">
                <a:latin typeface="Arial"/>
                <a:cs typeface="Arial"/>
              </a:rPr>
              <a:t>e</a:t>
            </a:r>
            <a:r>
              <a:rPr dirty="0" sz="1600" b="1">
                <a:latin typeface="Arial"/>
                <a:cs typeface="Arial"/>
              </a:rPr>
              <a:t>r</a:t>
            </a:r>
            <a:r>
              <a:rPr dirty="0" sz="1600" spc="-20" b="1">
                <a:latin typeface="Arial"/>
                <a:cs typeface="Arial"/>
              </a:rPr>
              <a:t>v</a:t>
            </a:r>
            <a:r>
              <a:rPr dirty="0" sz="1600" spc="55" b="1">
                <a:latin typeface="Arial"/>
                <a:cs typeface="Arial"/>
              </a:rPr>
              <a:t>e</a:t>
            </a:r>
            <a:r>
              <a:rPr dirty="0" sz="1600" spc="5" b="1">
                <a:latin typeface="Arial"/>
                <a:cs typeface="Arial"/>
              </a:rPr>
              <a:t>r  </a:t>
            </a:r>
            <a:r>
              <a:rPr dirty="0" sz="1600" spc="25" b="1">
                <a:latin typeface="Arial"/>
                <a:cs typeface="Arial"/>
              </a:rPr>
              <a:t>Certificatio </a:t>
            </a:r>
            <a:r>
              <a:rPr dirty="0" sz="1600" spc="-430" b="1">
                <a:latin typeface="Arial"/>
                <a:cs typeface="Arial"/>
              </a:rPr>
              <a:t> </a:t>
            </a:r>
            <a:r>
              <a:rPr dirty="0" sz="1600" spc="-40" b="1">
                <a:latin typeface="Arial"/>
                <a:cs typeface="Arial"/>
              </a:rPr>
              <a:t>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7224" y="3546842"/>
            <a:ext cx="4642485" cy="4661535"/>
          </a:xfrm>
          <a:custGeom>
            <a:avLst/>
            <a:gdLst/>
            <a:ahLst/>
            <a:cxnLst/>
            <a:rect l="l" t="t" r="r" b="b"/>
            <a:pathLst>
              <a:path w="4642485" h="4661534">
                <a:moveTo>
                  <a:pt x="4484073" y="4661316"/>
                </a:moveTo>
                <a:lnTo>
                  <a:pt x="158116" y="4661316"/>
                </a:lnTo>
                <a:lnTo>
                  <a:pt x="108216" y="4653240"/>
                </a:lnTo>
                <a:lnTo>
                  <a:pt x="64821" y="4630767"/>
                </a:lnTo>
                <a:lnTo>
                  <a:pt x="30564" y="4596529"/>
                </a:lnTo>
                <a:lnTo>
                  <a:pt x="8080" y="4553156"/>
                </a:lnTo>
                <a:lnTo>
                  <a:pt x="0" y="4503282"/>
                </a:lnTo>
                <a:lnTo>
                  <a:pt x="0" y="158034"/>
                </a:lnTo>
                <a:lnTo>
                  <a:pt x="8080" y="108160"/>
                </a:lnTo>
                <a:lnTo>
                  <a:pt x="30564" y="64787"/>
                </a:lnTo>
                <a:lnTo>
                  <a:pt x="64821" y="30549"/>
                </a:lnTo>
                <a:lnTo>
                  <a:pt x="108216" y="8075"/>
                </a:lnTo>
                <a:lnTo>
                  <a:pt x="158116" y="0"/>
                </a:lnTo>
                <a:lnTo>
                  <a:pt x="4484073" y="0"/>
                </a:lnTo>
                <a:lnTo>
                  <a:pt x="4533973" y="8075"/>
                </a:lnTo>
                <a:lnTo>
                  <a:pt x="4577368" y="30549"/>
                </a:lnTo>
                <a:lnTo>
                  <a:pt x="4611625" y="64787"/>
                </a:lnTo>
                <a:lnTo>
                  <a:pt x="4634110" y="108160"/>
                </a:lnTo>
                <a:lnTo>
                  <a:pt x="4642190" y="158034"/>
                </a:lnTo>
                <a:lnTo>
                  <a:pt x="4642190" y="4503282"/>
                </a:lnTo>
                <a:lnTo>
                  <a:pt x="4634110" y="4553156"/>
                </a:lnTo>
                <a:lnTo>
                  <a:pt x="4611625" y="4596529"/>
                </a:lnTo>
                <a:lnTo>
                  <a:pt x="4577368" y="4630767"/>
                </a:lnTo>
                <a:lnTo>
                  <a:pt x="4533973" y="4653240"/>
                </a:lnTo>
                <a:lnTo>
                  <a:pt x="4484073" y="4661316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09379" y="3771540"/>
            <a:ext cx="4269105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07100"/>
              </a:lnSpc>
              <a:spcBef>
                <a:spcPts val="100"/>
              </a:spcBef>
            </a:pPr>
            <a:r>
              <a:rPr dirty="0" sz="2100" spc="-1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2100" spc="105">
                <a:solidFill>
                  <a:srgbClr val="FFFFFF"/>
                </a:solidFill>
                <a:latin typeface="Microsoft Sans Serif"/>
                <a:cs typeface="Microsoft Sans Serif"/>
              </a:rPr>
              <a:t>computer </a:t>
            </a:r>
            <a:r>
              <a:rPr dirty="0" sz="2100" spc="55">
                <a:solidFill>
                  <a:srgbClr val="FFFFFF"/>
                </a:solidFill>
                <a:latin typeface="Microsoft Sans Serif"/>
                <a:cs typeface="Microsoft Sans Serif"/>
              </a:rPr>
              <a:t>science </a:t>
            </a:r>
            <a:r>
              <a:rPr dirty="0" sz="2100" spc="80">
                <a:solidFill>
                  <a:srgbClr val="FFFFFF"/>
                </a:solidFill>
                <a:latin typeface="Microsoft Sans Serif"/>
                <a:cs typeface="Microsoft Sans Serif"/>
              </a:rPr>
              <a:t>certification </a:t>
            </a:r>
            <a:r>
              <a:rPr dirty="0" sz="210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Microsoft Sans Serif"/>
                <a:cs typeface="Microsoft Sans Serif"/>
              </a:rPr>
              <a:t>verify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skills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5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Microsoft Sans Serif"/>
                <a:cs typeface="Microsoft Sans Serif"/>
              </a:rPr>
              <a:t>employers, </a:t>
            </a:r>
            <a:r>
              <a:rPr dirty="0" sz="2100" spc="-5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Microsoft Sans Serif"/>
                <a:cs typeface="Microsoft Sans Serif"/>
              </a:rPr>
              <a:t>qualifying </a:t>
            </a:r>
            <a:r>
              <a:rPr dirty="0" sz="2100" spc="75">
                <a:solidFill>
                  <a:srgbClr val="FFFFFF"/>
                </a:solidFill>
                <a:latin typeface="Microsoft Sans Serif"/>
                <a:cs typeface="Microsoft Sans Serif"/>
              </a:rPr>
              <a:t>you </a:t>
            </a:r>
            <a:r>
              <a:rPr dirty="0" sz="2100" spc="8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2100" spc="70">
                <a:solidFill>
                  <a:srgbClr val="FFFFFF"/>
                </a:solidFill>
                <a:latin typeface="Microsoft Sans Serif"/>
                <a:cs typeface="Microsoft Sans Serif"/>
              </a:rPr>
              <a:t>more </a:t>
            </a:r>
            <a:r>
              <a:rPr dirty="0" sz="2100" spc="60">
                <a:solidFill>
                  <a:srgbClr val="FFFFFF"/>
                </a:solidFill>
                <a:latin typeface="Microsoft Sans Serif"/>
                <a:cs typeface="Microsoft Sans Serif"/>
              </a:rPr>
              <a:t>advanced </a:t>
            </a:r>
            <a:r>
              <a:rPr dirty="0" sz="2100" spc="-5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Microsoft Sans Serif"/>
                <a:cs typeface="Microsoft Sans Serif"/>
              </a:rPr>
              <a:t>positions </a:t>
            </a:r>
            <a:r>
              <a:rPr dirty="0" sz="2100" spc="5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100" spc="30">
                <a:solidFill>
                  <a:srgbClr val="FFFFFF"/>
                </a:solidFill>
                <a:latin typeface="Microsoft Sans Serif"/>
                <a:cs typeface="Microsoft Sans Serif"/>
              </a:rPr>
              <a:t>increasing </a:t>
            </a:r>
            <a:r>
              <a:rPr dirty="0" sz="2100" spc="70">
                <a:solidFill>
                  <a:srgbClr val="FFFFFF"/>
                </a:solidFill>
                <a:latin typeface="Microsoft Sans Serif"/>
                <a:cs typeface="Microsoft Sans Serif"/>
              </a:rPr>
              <a:t>your </a:t>
            </a:r>
            <a:r>
              <a:rPr dirty="0" sz="21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Microsoft Sans Serif"/>
                <a:cs typeface="Microsoft Sans Serif"/>
              </a:rPr>
              <a:t>earning </a:t>
            </a:r>
            <a:r>
              <a:rPr dirty="0" sz="2100" spc="55">
                <a:solidFill>
                  <a:srgbClr val="FFFFFF"/>
                </a:solidFill>
                <a:latin typeface="Microsoft Sans Serif"/>
                <a:cs typeface="Microsoft Sans Serif"/>
              </a:rPr>
              <a:t>potential. </a:t>
            </a:r>
            <a:r>
              <a:rPr dirty="0" sz="2100" spc="15">
                <a:solidFill>
                  <a:srgbClr val="FFFFFF"/>
                </a:solidFill>
                <a:latin typeface="Microsoft Sans Serif"/>
                <a:cs typeface="Microsoft Sans Serif"/>
              </a:rPr>
              <a:t>They </a:t>
            </a:r>
            <a:r>
              <a:rPr dirty="0" sz="2100" spc="45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2100" spc="30">
                <a:solidFill>
                  <a:srgbClr val="FFFFFF"/>
                </a:solidFill>
                <a:latin typeface="Microsoft Sans Serif"/>
                <a:cs typeface="Microsoft Sans Serif"/>
              </a:rPr>
              <a:t>even </a:t>
            </a:r>
            <a:r>
              <a:rPr dirty="0" sz="21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Microsoft Sans Serif"/>
                <a:cs typeface="Microsoft Sans Serif"/>
              </a:rPr>
              <a:t>help </a:t>
            </a:r>
            <a:r>
              <a:rPr dirty="0" sz="2100" spc="85">
                <a:solidFill>
                  <a:srgbClr val="FFFFFF"/>
                </a:solidFill>
                <a:latin typeface="Microsoft Sans Serif"/>
                <a:cs typeface="Microsoft Sans Serif"/>
              </a:rPr>
              <a:t>with job </a:t>
            </a:r>
            <a:r>
              <a:rPr dirty="0" sz="2100" spc="80">
                <a:solidFill>
                  <a:srgbClr val="FFFFFF"/>
                </a:solidFill>
                <a:latin typeface="Microsoft Sans Serif"/>
                <a:cs typeface="Microsoft Sans Serif"/>
              </a:rPr>
              <a:t>retention </a:t>
            </a:r>
            <a:r>
              <a:rPr dirty="0" sz="2100" spc="13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dirty="0" sz="2100" spc="25">
                <a:solidFill>
                  <a:srgbClr val="FFFFFF"/>
                </a:solidFill>
                <a:latin typeface="Microsoft Sans Serif"/>
                <a:cs typeface="Microsoft Sans Serif"/>
              </a:rPr>
              <a:t>making </a:t>
            </a:r>
            <a:r>
              <a:rPr dirty="0" sz="2100" spc="-5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dirty="0" sz="21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20">
                <a:solidFill>
                  <a:srgbClr val="FFFFFF"/>
                </a:solidFill>
                <a:latin typeface="Microsoft Sans Serif"/>
                <a:cs typeface="Microsoft Sans Serif"/>
              </a:rPr>
              <a:t>valuable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5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Microsoft Sans Serif"/>
                <a:cs typeface="Microsoft Sans Serif"/>
              </a:rPr>
              <a:t>current </a:t>
            </a:r>
            <a:r>
              <a:rPr dirty="0" sz="2100" spc="-5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Microsoft Sans Serif"/>
                <a:cs typeface="Microsoft Sans Serif"/>
              </a:rPr>
              <a:t>employer. </a:t>
            </a:r>
            <a:r>
              <a:rPr dirty="0" sz="2100" spc="5">
                <a:solidFill>
                  <a:srgbClr val="FFFFFF"/>
                </a:solidFill>
                <a:latin typeface="Microsoft Sans Serif"/>
                <a:cs typeface="Microsoft Sans Serif"/>
              </a:rPr>
              <a:t>Evaluating </a:t>
            </a:r>
            <a:r>
              <a:rPr dirty="0" sz="2100" spc="9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100" spc="10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dirty="0" sz="2100" spc="105">
                <a:solidFill>
                  <a:srgbClr val="FFFFFF"/>
                </a:solidFill>
                <a:latin typeface="Microsoft Sans Serif"/>
                <a:cs typeface="Microsoft Sans Serif"/>
              </a:rPr>
              <a:t> computer </a:t>
            </a:r>
            <a:r>
              <a:rPr dirty="0" sz="2100" spc="55">
                <a:solidFill>
                  <a:srgbClr val="FFFFFF"/>
                </a:solidFill>
                <a:latin typeface="Microsoft Sans Serif"/>
                <a:cs typeface="Microsoft Sans Serif"/>
              </a:rPr>
              <a:t>science </a:t>
            </a:r>
            <a:r>
              <a:rPr dirty="0" sz="2100" spc="75">
                <a:solidFill>
                  <a:srgbClr val="FFFFFF"/>
                </a:solidFill>
                <a:latin typeface="Microsoft Sans Serif"/>
                <a:cs typeface="Microsoft Sans Serif"/>
              </a:rPr>
              <a:t>certifications </a:t>
            </a:r>
            <a:r>
              <a:rPr dirty="0" sz="2100" spc="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14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dirty="0" sz="2100" spc="15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dirty="0" sz="2100" spc="10">
                <a:solidFill>
                  <a:srgbClr val="FFFFFF"/>
                </a:solidFill>
                <a:latin typeface="Microsoft Sans Serif"/>
                <a:cs typeface="Microsoft Sans Serif"/>
              </a:rPr>
              <a:t>available </a:t>
            </a:r>
            <a:r>
              <a:rPr dirty="0" sz="2100" spc="45">
                <a:solidFill>
                  <a:srgbClr val="FFFFFF"/>
                </a:solidFill>
                <a:latin typeface="Microsoft Sans Serif"/>
                <a:cs typeface="Microsoft Sans Serif"/>
              </a:rPr>
              <a:t>can help </a:t>
            </a:r>
            <a:r>
              <a:rPr dirty="0" sz="2100" spc="75">
                <a:solidFill>
                  <a:srgbClr val="FFFFFF"/>
                </a:solidFill>
                <a:latin typeface="Microsoft Sans Serif"/>
                <a:cs typeface="Microsoft Sans Serif"/>
              </a:rPr>
              <a:t>you </a:t>
            </a:r>
            <a:r>
              <a:rPr dirty="0" sz="2100" spc="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dirty="0" sz="2100" spc="6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dirty="0" sz="2100" spc="15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dirty="0" sz="2100" spc="9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100" spc="10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dirty="0" sz="2100" spc="8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210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dirty="0" sz="21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skills</a:t>
            </a:r>
            <a:r>
              <a:rPr dirty="0" sz="21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1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Microsoft Sans Serif"/>
                <a:cs typeface="Microsoft Sans Serif"/>
              </a:rPr>
              <a:t>career</a:t>
            </a:r>
            <a:r>
              <a:rPr dirty="0" sz="21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Microsoft Sans Serif"/>
                <a:cs typeface="Microsoft Sans Serif"/>
              </a:rPr>
              <a:t>path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8068" y="9151322"/>
            <a:ext cx="2240915" cy="663575"/>
          </a:xfrm>
          <a:custGeom>
            <a:avLst/>
            <a:gdLst/>
            <a:ahLst/>
            <a:cxnLst/>
            <a:rect l="l" t="t" r="r" b="b"/>
            <a:pathLst>
              <a:path w="2240915" h="663575">
                <a:moveTo>
                  <a:pt x="2111138" y="660400"/>
                </a:moveTo>
                <a:lnTo>
                  <a:pt x="124460" y="660400"/>
                </a:lnTo>
                <a:lnTo>
                  <a:pt x="76080" y="650597"/>
                </a:lnTo>
                <a:lnTo>
                  <a:pt x="36512" y="623887"/>
                </a:lnTo>
                <a:lnTo>
                  <a:pt x="9802" y="584319"/>
                </a:lnTo>
                <a:lnTo>
                  <a:pt x="0" y="535940"/>
                </a:lnTo>
                <a:lnTo>
                  <a:pt x="0" y="124460"/>
                </a:lnTo>
                <a:lnTo>
                  <a:pt x="9802" y="76080"/>
                </a:lnTo>
                <a:lnTo>
                  <a:pt x="36512" y="36512"/>
                </a:lnTo>
                <a:lnTo>
                  <a:pt x="76080" y="9802"/>
                </a:lnTo>
                <a:lnTo>
                  <a:pt x="124460" y="0"/>
                </a:lnTo>
                <a:lnTo>
                  <a:pt x="2111138" y="0"/>
                </a:lnTo>
                <a:lnTo>
                  <a:pt x="2159517" y="9802"/>
                </a:lnTo>
                <a:lnTo>
                  <a:pt x="2199086" y="36512"/>
                </a:lnTo>
                <a:lnTo>
                  <a:pt x="2225795" y="76080"/>
                </a:lnTo>
                <a:lnTo>
                  <a:pt x="2235598" y="124460"/>
                </a:lnTo>
                <a:lnTo>
                  <a:pt x="2235598" y="535940"/>
                </a:lnTo>
                <a:lnTo>
                  <a:pt x="2225795" y="584319"/>
                </a:lnTo>
                <a:lnTo>
                  <a:pt x="2199086" y="623887"/>
                </a:lnTo>
                <a:lnTo>
                  <a:pt x="2159517" y="650597"/>
                </a:lnTo>
                <a:lnTo>
                  <a:pt x="2111138" y="660400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5993" y="9335724"/>
            <a:ext cx="1125855" cy="262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50" spc="5">
                <a:solidFill>
                  <a:srgbClr val="FFFFFF"/>
                </a:solidFill>
                <a:latin typeface="Microsoft Sans Serif"/>
                <a:cs typeface="Microsoft Sans Serif"/>
              </a:rPr>
              <a:t>Signup</a:t>
            </a:r>
            <a:r>
              <a:rPr dirty="0" sz="155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Microsoft Sans Serif"/>
                <a:cs typeface="Microsoft Sans Serif"/>
              </a:rPr>
              <a:t>now!</a:t>
            </a:r>
            <a:endParaRPr sz="155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4821" y="2587305"/>
            <a:ext cx="16335375" cy="7700009"/>
            <a:chOff x="1214821" y="2587305"/>
            <a:chExt cx="16335375" cy="7700009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821" y="2614070"/>
              <a:ext cx="2752724" cy="6667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3848" y="2587305"/>
              <a:ext cx="11506199" cy="72294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69933" y="6278283"/>
              <a:ext cx="2279673" cy="400871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16000" y="866165"/>
            <a:ext cx="8684895" cy="718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50" spc="-125" b="1">
                <a:latin typeface="Arial"/>
                <a:cs typeface="Arial"/>
              </a:rPr>
              <a:t>H</a:t>
            </a:r>
            <a:r>
              <a:rPr dirty="0" sz="4550" spc="-75" b="1">
                <a:latin typeface="Arial"/>
                <a:cs typeface="Arial"/>
              </a:rPr>
              <a:t>o</a:t>
            </a:r>
            <a:r>
              <a:rPr dirty="0" sz="4550" spc="105" b="1">
                <a:latin typeface="Arial"/>
                <a:cs typeface="Arial"/>
              </a:rPr>
              <a:t>w</a:t>
            </a:r>
            <a:r>
              <a:rPr dirty="0" sz="4550" spc="-275" b="1">
                <a:latin typeface="Arial"/>
                <a:cs typeface="Arial"/>
              </a:rPr>
              <a:t> </a:t>
            </a:r>
            <a:r>
              <a:rPr dirty="0" sz="4550" spc="135" b="1">
                <a:latin typeface="Arial"/>
                <a:cs typeface="Arial"/>
              </a:rPr>
              <a:t>e</a:t>
            </a:r>
            <a:r>
              <a:rPr dirty="0" sz="4550" spc="-30" b="1">
                <a:latin typeface="Arial"/>
                <a:cs typeface="Arial"/>
              </a:rPr>
              <a:t>x</a:t>
            </a:r>
            <a:r>
              <a:rPr dirty="0" sz="4550" spc="135" b="1">
                <a:latin typeface="Arial"/>
                <a:cs typeface="Arial"/>
              </a:rPr>
              <a:t>p</a:t>
            </a:r>
            <a:r>
              <a:rPr dirty="0" sz="4550" spc="40" b="1">
                <a:latin typeface="Arial"/>
                <a:cs typeface="Arial"/>
              </a:rPr>
              <a:t>a</a:t>
            </a:r>
            <a:r>
              <a:rPr dirty="0" sz="4550" spc="-65" b="1">
                <a:latin typeface="Arial"/>
                <a:cs typeface="Arial"/>
              </a:rPr>
              <a:t>n</a:t>
            </a:r>
            <a:r>
              <a:rPr dirty="0" sz="4550" spc="-55" b="1">
                <a:latin typeface="Arial"/>
                <a:cs typeface="Arial"/>
              </a:rPr>
              <a:t>D</a:t>
            </a:r>
            <a:r>
              <a:rPr dirty="0" sz="4550" spc="-275" b="1">
                <a:latin typeface="Arial"/>
                <a:cs typeface="Arial"/>
              </a:rPr>
              <a:t> </a:t>
            </a:r>
            <a:r>
              <a:rPr dirty="0" sz="4550" spc="135" b="1">
                <a:latin typeface="Arial"/>
                <a:cs typeface="Arial"/>
              </a:rPr>
              <a:t>b</a:t>
            </a:r>
            <a:r>
              <a:rPr dirty="0" sz="4550" spc="135" b="1">
                <a:latin typeface="Arial"/>
                <a:cs typeface="Arial"/>
              </a:rPr>
              <a:t>e</a:t>
            </a:r>
            <a:r>
              <a:rPr dirty="0" sz="4550" spc="-65" b="1">
                <a:latin typeface="Arial"/>
                <a:cs typeface="Arial"/>
              </a:rPr>
              <a:t>n</a:t>
            </a:r>
            <a:r>
              <a:rPr dirty="0" sz="4550" spc="135" b="1">
                <a:latin typeface="Arial"/>
                <a:cs typeface="Arial"/>
              </a:rPr>
              <a:t>e</a:t>
            </a:r>
            <a:r>
              <a:rPr dirty="0" sz="4550" spc="65" b="1">
                <a:latin typeface="Arial"/>
                <a:cs typeface="Arial"/>
              </a:rPr>
              <a:t>f</a:t>
            </a:r>
            <a:r>
              <a:rPr dirty="0" sz="4550" spc="-100" b="1">
                <a:latin typeface="Arial"/>
                <a:cs typeface="Arial"/>
              </a:rPr>
              <a:t>i</a:t>
            </a:r>
            <a:r>
              <a:rPr dirty="0" sz="4550" spc="345" b="1">
                <a:latin typeface="Arial"/>
                <a:cs typeface="Arial"/>
              </a:rPr>
              <a:t>t</a:t>
            </a:r>
            <a:r>
              <a:rPr dirty="0" sz="4550" spc="-145" b="1">
                <a:latin typeface="Arial"/>
                <a:cs typeface="Arial"/>
              </a:rPr>
              <a:t>s</a:t>
            </a:r>
            <a:r>
              <a:rPr dirty="0" sz="4550" spc="-275" b="1">
                <a:latin typeface="Arial"/>
                <a:cs typeface="Arial"/>
              </a:rPr>
              <a:t> </a:t>
            </a:r>
            <a:r>
              <a:rPr dirty="0" sz="4550" spc="-140" b="1">
                <a:latin typeface="Arial"/>
                <a:cs typeface="Arial"/>
              </a:rPr>
              <a:t>l</a:t>
            </a:r>
            <a:r>
              <a:rPr dirty="0" sz="4550" spc="135" b="1">
                <a:latin typeface="Arial"/>
                <a:cs typeface="Arial"/>
              </a:rPr>
              <a:t>e</a:t>
            </a:r>
            <a:r>
              <a:rPr dirty="0" sz="4550" spc="40" b="1">
                <a:latin typeface="Arial"/>
                <a:cs typeface="Arial"/>
              </a:rPr>
              <a:t>a</a:t>
            </a:r>
            <a:r>
              <a:rPr dirty="0" sz="4550" spc="-20" b="1">
                <a:latin typeface="Arial"/>
                <a:cs typeface="Arial"/>
              </a:rPr>
              <a:t>r</a:t>
            </a:r>
            <a:r>
              <a:rPr dirty="0" sz="4550" spc="-65" b="1">
                <a:latin typeface="Arial"/>
                <a:cs typeface="Arial"/>
              </a:rPr>
              <a:t>n</a:t>
            </a:r>
            <a:r>
              <a:rPr dirty="0" sz="4550" spc="135" b="1">
                <a:latin typeface="Arial"/>
                <a:cs typeface="Arial"/>
              </a:rPr>
              <a:t>e</a:t>
            </a:r>
            <a:r>
              <a:rPr dirty="0" sz="4550" spc="-20" b="1">
                <a:latin typeface="Arial"/>
                <a:cs typeface="Arial"/>
              </a:rPr>
              <a:t>r</a:t>
            </a:r>
            <a:r>
              <a:rPr dirty="0" sz="4550" spc="-145" b="1">
                <a:latin typeface="Arial"/>
                <a:cs typeface="Arial"/>
              </a:rPr>
              <a:t>s</a:t>
            </a:r>
            <a:r>
              <a:rPr dirty="0" sz="4550" spc="-275" b="1">
                <a:latin typeface="Arial"/>
                <a:cs typeface="Arial"/>
              </a:rPr>
              <a:t> </a:t>
            </a:r>
            <a:r>
              <a:rPr dirty="0" sz="4550" spc="-385" b="1">
                <a:latin typeface="Arial"/>
                <a:cs typeface="Arial"/>
              </a:rPr>
              <a:t>?</a:t>
            </a:r>
            <a:endParaRPr sz="4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5129" y="4947648"/>
            <a:ext cx="651510" cy="651510"/>
          </a:xfrm>
          <a:custGeom>
            <a:avLst/>
            <a:gdLst/>
            <a:ahLst/>
            <a:cxnLst/>
            <a:rect l="l" t="t" r="r" b="b"/>
            <a:pathLst>
              <a:path w="651510" h="651510">
                <a:moveTo>
                  <a:pt x="325455" y="650910"/>
                </a:moveTo>
                <a:lnTo>
                  <a:pt x="285613" y="648463"/>
                </a:lnTo>
                <a:lnTo>
                  <a:pt x="246376" y="641157"/>
                </a:lnTo>
                <a:lnTo>
                  <a:pt x="208327" y="629103"/>
                </a:lnTo>
                <a:lnTo>
                  <a:pt x="172036" y="612481"/>
                </a:lnTo>
                <a:lnTo>
                  <a:pt x="138053" y="591541"/>
                </a:lnTo>
                <a:lnTo>
                  <a:pt x="106892" y="566602"/>
                </a:lnTo>
                <a:lnTo>
                  <a:pt x="79019" y="538035"/>
                </a:lnTo>
                <a:lnTo>
                  <a:pt x="54849" y="506268"/>
                </a:lnTo>
                <a:lnTo>
                  <a:pt x="34749" y="471781"/>
                </a:lnTo>
                <a:lnTo>
                  <a:pt x="19024" y="435098"/>
                </a:lnTo>
                <a:lnTo>
                  <a:pt x="7908" y="396765"/>
                </a:lnTo>
                <a:lnTo>
                  <a:pt x="1567" y="357355"/>
                </a:lnTo>
                <a:lnTo>
                  <a:pt x="0" y="325455"/>
                </a:lnTo>
                <a:lnTo>
                  <a:pt x="97" y="317465"/>
                </a:lnTo>
                <a:lnTo>
                  <a:pt x="3522" y="277701"/>
                </a:lnTo>
                <a:lnTo>
                  <a:pt x="11788" y="238654"/>
                </a:lnTo>
                <a:lnTo>
                  <a:pt x="24773" y="200909"/>
                </a:lnTo>
                <a:lnTo>
                  <a:pt x="42281" y="165036"/>
                </a:lnTo>
                <a:lnTo>
                  <a:pt x="64046" y="131581"/>
                </a:lnTo>
                <a:lnTo>
                  <a:pt x="89743" y="101042"/>
                </a:lnTo>
                <a:lnTo>
                  <a:pt x="118988" y="73874"/>
                </a:lnTo>
                <a:lnTo>
                  <a:pt x="151339" y="50491"/>
                </a:lnTo>
                <a:lnTo>
                  <a:pt x="186305" y="31246"/>
                </a:lnTo>
                <a:lnTo>
                  <a:pt x="223363" y="16426"/>
                </a:lnTo>
                <a:lnTo>
                  <a:pt x="261962" y="6253"/>
                </a:lnTo>
                <a:lnTo>
                  <a:pt x="301515" y="881"/>
                </a:lnTo>
                <a:lnTo>
                  <a:pt x="325455" y="0"/>
                </a:lnTo>
                <a:lnTo>
                  <a:pt x="333444" y="97"/>
                </a:lnTo>
                <a:lnTo>
                  <a:pt x="373209" y="3522"/>
                </a:lnTo>
                <a:lnTo>
                  <a:pt x="412256" y="11788"/>
                </a:lnTo>
                <a:lnTo>
                  <a:pt x="450001" y="24773"/>
                </a:lnTo>
                <a:lnTo>
                  <a:pt x="485873" y="42281"/>
                </a:lnTo>
                <a:lnTo>
                  <a:pt x="519329" y="64046"/>
                </a:lnTo>
                <a:lnTo>
                  <a:pt x="549868" y="89743"/>
                </a:lnTo>
                <a:lnTo>
                  <a:pt x="577035" y="118988"/>
                </a:lnTo>
                <a:lnTo>
                  <a:pt x="600418" y="151339"/>
                </a:lnTo>
                <a:lnTo>
                  <a:pt x="619663" y="186305"/>
                </a:lnTo>
                <a:lnTo>
                  <a:pt x="634483" y="223363"/>
                </a:lnTo>
                <a:lnTo>
                  <a:pt x="644657" y="261962"/>
                </a:lnTo>
                <a:lnTo>
                  <a:pt x="650029" y="301515"/>
                </a:lnTo>
                <a:lnTo>
                  <a:pt x="650910" y="325455"/>
                </a:lnTo>
                <a:lnTo>
                  <a:pt x="650812" y="333444"/>
                </a:lnTo>
                <a:lnTo>
                  <a:pt x="647388" y="373209"/>
                </a:lnTo>
                <a:lnTo>
                  <a:pt x="639122" y="412256"/>
                </a:lnTo>
                <a:lnTo>
                  <a:pt x="626137" y="450001"/>
                </a:lnTo>
                <a:lnTo>
                  <a:pt x="608628" y="485873"/>
                </a:lnTo>
                <a:lnTo>
                  <a:pt x="586863" y="519329"/>
                </a:lnTo>
                <a:lnTo>
                  <a:pt x="561167" y="549868"/>
                </a:lnTo>
                <a:lnTo>
                  <a:pt x="531922" y="577035"/>
                </a:lnTo>
                <a:lnTo>
                  <a:pt x="499571" y="600418"/>
                </a:lnTo>
                <a:lnTo>
                  <a:pt x="464605" y="619663"/>
                </a:lnTo>
                <a:lnTo>
                  <a:pt x="427547" y="634483"/>
                </a:lnTo>
                <a:lnTo>
                  <a:pt x="388948" y="644657"/>
                </a:lnTo>
                <a:lnTo>
                  <a:pt x="349395" y="650029"/>
                </a:lnTo>
                <a:lnTo>
                  <a:pt x="325455" y="650910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4995" y="5039746"/>
            <a:ext cx="3505200" cy="941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650" spc="-56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20"/>
              </a:spcBef>
            </a:pPr>
            <a:r>
              <a:rPr dirty="0" sz="2100" spc="55">
                <a:latin typeface="Microsoft Sans Serif"/>
                <a:cs typeface="Microsoft Sans Serif"/>
              </a:rPr>
              <a:t>Visit</a:t>
            </a:r>
            <a:r>
              <a:rPr dirty="0" sz="2100" spc="-20">
                <a:latin typeface="Microsoft Sans Serif"/>
                <a:cs typeface="Microsoft Sans Serif"/>
              </a:rPr>
              <a:t> </a:t>
            </a:r>
            <a:r>
              <a:rPr dirty="0" sz="2100" spc="20">
                <a:latin typeface="Microsoft Sans Serif"/>
                <a:cs typeface="Microsoft Sans Serif"/>
              </a:rPr>
              <a:t>expanD</a:t>
            </a:r>
            <a:r>
              <a:rPr dirty="0" sz="2100" spc="-20">
                <a:latin typeface="Microsoft Sans Serif"/>
                <a:cs typeface="Microsoft Sans Serif"/>
              </a:rPr>
              <a:t> </a:t>
            </a:r>
            <a:r>
              <a:rPr dirty="0" sz="2100" spc="55">
                <a:latin typeface="Microsoft Sans Serif"/>
                <a:cs typeface="Microsoft Sans Serif"/>
              </a:rPr>
              <a:t>official</a:t>
            </a:r>
            <a:r>
              <a:rPr dirty="0" sz="2100" spc="-20">
                <a:latin typeface="Microsoft Sans Serif"/>
                <a:cs typeface="Microsoft Sans Serif"/>
              </a:rPr>
              <a:t> </a:t>
            </a:r>
            <a:r>
              <a:rPr dirty="0" sz="2100" spc="70">
                <a:latin typeface="Microsoft Sans Serif"/>
                <a:cs typeface="Microsoft Sans Serif"/>
              </a:rPr>
              <a:t>website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69466" y="4960917"/>
            <a:ext cx="651510" cy="651510"/>
          </a:xfrm>
          <a:custGeom>
            <a:avLst/>
            <a:gdLst/>
            <a:ahLst/>
            <a:cxnLst/>
            <a:rect l="l" t="t" r="r" b="b"/>
            <a:pathLst>
              <a:path w="651509" h="651510">
                <a:moveTo>
                  <a:pt x="325455" y="650910"/>
                </a:moveTo>
                <a:lnTo>
                  <a:pt x="285613" y="648463"/>
                </a:lnTo>
                <a:lnTo>
                  <a:pt x="246376" y="641157"/>
                </a:lnTo>
                <a:lnTo>
                  <a:pt x="208327" y="629103"/>
                </a:lnTo>
                <a:lnTo>
                  <a:pt x="172036" y="612481"/>
                </a:lnTo>
                <a:lnTo>
                  <a:pt x="138053" y="591541"/>
                </a:lnTo>
                <a:lnTo>
                  <a:pt x="106892" y="566602"/>
                </a:lnTo>
                <a:lnTo>
                  <a:pt x="79019" y="538035"/>
                </a:lnTo>
                <a:lnTo>
                  <a:pt x="54849" y="506268"/>
                </a:lnTo>
                <a:lnTo>
                  <a:pt x="34749" y="471781"/>
                </a:lnTo>
                <a:lnTo>
                  <a:pt x="19024" y="435098"/>
                </a:lnTo>
                <a:lnTo>
                  <a:pt x="7908" y="396765"/>
                </a:lnTo>
                <a:lnTo>
                  <a:pt x="1567" y="357355"/>
                </a:lnTo>
                <a:lnTo>
                  <a:pt x="0" y="325455"/>
                </a:lnTo>
                <a:lnTo>
                  <a:pt x="97" y="317465"/>
                </a:lnTo>
                <a:lnTo>
                  <a:pt x="3522" y="277701"/>
                </a:lnTo>
                <a:lnTo>
                  <a:pt x="11788" y="238654"/>
                </a:lnTo>
                <a:lnTo>
                  <a:pt x="24773" y="200909"/>
                </a:lnTo>
                <a:lnTo>
                  <a:pt x="42281" y="165036"/>
                </a:lnTo>
                <a:lnTo>
                  <a:pt x="64046" y="131581"/>
                </a:lnTo>
                <a:lnTo>
                  <a:pt x="89743" y="101042"/>
                </a:lnTo>
                <a:lnTo>
                  <a:pt x="118988" y="73874"/>
                </a:lnTo>
                <a:lnTo>
                  <a:pt x="151339" y="50491"/>
                </a:lnTo>
                <a:lnTo>
                  <a:pt x="186305" y="31246"/>
                </a:lnTo>
                <a:lnTo>
                  <a:pt x="223363" y="16426"/>
                </a:lnTo>
                <a:lnTo>
                  <a:pt x="261962" y="6253"/>
                </a:lnTo>
                <a:lnTo>
                  <a:pt x="301515" y="881"/>
                </a:lnTo>
                <a:lnTo>
                  <a:pt x="325455" y="0"/>
                </a:lnTo>
                <a:lnTo>
                  <a:pt x="333444" y="97"/>
                </a:lnTo>
                <a:lnTo>
                  <a:pt x="373209" y="3522"/>
                </a:lnTo>
                <a:lnTo>
                  <a:pt x="412256" y="11788"/>
                </a:lnTo>
                <a:lnTo>
                  <a:pt x="450001" y="24773"/>
                </a:lnTo>
                <a:lnTo>
                  <a:pt x="485873" y="42281"/>
                </a:lnTo>
                <a:lnTo>
                  <a:pt x="519329" y="64046"/>
                </a:lnTo>
                <a:lnTo>
                  <a:pt x="549868" y="89743"/>
                </a:lnTo>
                <a:lnTo>
                  <a:pt x="577035" y="118988"/>
                </a:lnTo>
                <a:lnTo>
                  <a:pt x="600418" y="151339"/>
                </a:lnTo>
                <a:lnTo>
                  <a:pt x="619663" y="186305"/>
                </a:lnTo>
                <a:lnTo>
                  <a:pt x="634483" y="223363"/>
                </a:lnTo>
                <a:lnTo>
                  <a:pt x="644657" y="261962"/>
                </a:lnTo>
                <a:lnTo>
                  <a:pt x="650029" y="301515"/>
                </a:lnTo>
                <a:lnTo>
                  <a:pt x="650910" y="325455"/>
                </a:lnTo>
                <a:lnTo>
                  <a:pt x="650812" y="333444"/>
                </a:lnTo>
                <a:lnTo>
                  <a:pt x="647388" y="373209"/>
                </a:lnTo>
                <a:lnTo>
                  <a:pt x="639122" y="412256"/>
                </a:lnTo>
                <a:lnTo>
                  <a:pt x="626137" y="450001"/>
                </a:lnTo>
                <a:lnTo>
                  <a:pt x="608628" y="485873"/>
                </a:lnTo>
                <a:lnTo>
                  <a:pt x="586863" y="519329"/>
                </a:lnTo>
                <a:lnTo>
                  <a:pt x="561167" y="549868"/>
                </a:lnTo>
                <a:lnTo>
                  <a:pt x="531922" y="577035"/>
                </a:lnTo>
                <a:lnTo>
                  <a:pt x="499571" y="600418"/>
                </a:lnTo>
                <a:lnTo>
                  <a:pt x="464605" y="619663"/>
                </a:lnTo>
                <a:lnTo>
                  <a:pt x="427547" y="634483"/>
                </a:lnTo>
                <a:lnTo>
                  <a:pt x="388948" y="644657"/>
                </a:lnTo>
                <a:lnTo>
                  <a:pt x="349395" y="650029"/>
                </a:lnTo>
                <a:lnTo>
                  <a:pt x="325455" y="650910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795460" y="5057355"/>
            <a:ext cx="2611120" cy="1003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01930">
              <a:lnSpc>
                <a:spcPct val="100000"/>
              </a:lnSpc>
              <a:spcBef>
                <a:spcPts val="95"/>
              </a:spcBef>
            </a:pPr>
            <a:r>
              <a:rPr dirty="0" sz="2650" spc="3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0"/>
              </a:spcBef>
            </a:pPr>
            <a:r>
              <a:rPr dirty="0" sz="2100" spc="30">
                <a:latin typeface="Microsoft Sans Serif"/>
                <a:cs typeface="Microsoft Sans Serif"/>
              </a:rPr>
              <a:t>Click</a:t>
            </a:r>
            <a:r>
              <a:rPr dirty="0" sz="2100" spc="-30">
                <a:latin typeface="Microsoft Sans Serif"/>
                <a:cs typeface="Microsoft Sans Serif"/>
              </a:rPr>
              <a:t> </a:t>
            </a:r>
            <a:r>
              <a:rPr dirty="0" sz="2100" spc="50">
                <a:latin typeface="Microsoft Sans Serif"/>
                <a:cs typeface="Microsoft Sans Serif"/>
              </a:rPr>
              <a:t>on</a:t>
            </a:r>
            <a:r>
              <a:rPr dirty="0" sz="2100" spc="-25">
                <a:latin typeface="Microsoft Sans Serif"/>
                <a:cs typeface="Microsoft Sans Serif"/>
              </a:rPr>
              <a:t> </a:t>
            </a:r>
            <a:r>
              <a:rPr dirty="0" sz="2100" spc="35">
                <a:latin typeface="Microsoft Sans Serif"/>
                <a:cs typeface="Microsoft Sans Serif"/>
              </a:rPr>
              <a:t>'Get</a:t>
            </a:r>
            <a:r>
              <a:rPr dirty="0" sz="2100" spc="-25">
                <a:latin typeface="Microsoft Sans Serif"/>
                <a:cs typeface="Microsoft Sans Serif"/>
              </a:rPr>
              <a:t> </a:t>
            </a:r>
            <a:r>
              <a:rPr dirty="0" sz="2100" spc="50">
                <a:latin typeface="Microsoft Sans Serif"/>
                <a:cs typeface="Microsoft Sans Serif"/>
              </a:rPr>
              <a:t>Started'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28490" y="4960917"/>
            <a:ext cx="651510" cy="651510"/>
          </a:xfrm>
          <a:custGeom>
            <a:avLst/>
            <a:gdLst/>
            <a:ahLst/>
            <a:cxnLst/>
            <a:rect l="l" t="t" r="r" b="b"/>
            <a:pathLst>
              <a:path w="651509" h="651510">
                <a:moveTo>
                  <a:pt x="325455" y="650910"/>
                </a:moveTo>
                <a:lnTo>
                  <a:pt x="285613" y="648463"/>
                </a:lnTo>
                <a:lnTo>
                  <a:pt x="246376" y="641157"/>
                </a:lnTo>
                <a:lnTo>
                  <a:pt x="208327" y="629103"/>
                </a:lnTo>
                <a:lnTo>
                  <a:pt x="172036" y="612481"/>
                </a:lnTo>
                <a:lnTo>
                  <a:pt x="138053" y="591541"/>
                </a:lnTo>
                <a:lnTo>
                  <a:pt x="106892" y="566602"/>
                </a:lnTo>
                <a:lnTo>
                  <a:pt x="79019" y="538035"/>
                </a:lnTo>
                <a:lnTo>
                  <a:pt x="54849" y="506268"/>
                </a:lnTo>
                <a:lnTo>
                  <a:pt x="34749" y="471781"/>
                </a:lnTo>
                <a:lnTo>
                  <a:pt x="19024" y="435098"/>
                </a:lnTo>
                <a:lnTo>
                  <a:pt x="7908" y="396765"/>
                </a:lnTo>
                <a:lnTo>
                  <a:pt x="1567" y="357355"/>
                </a:lnTo>
                <a:lnTo>
                  <a:pt x="0" y="325455"/>
                </a:lnTo>
                <a:lnTo>
                  <a:pt x="97" y="317465"/>
                </a:lnTo>
                <a:lnTo>
                  <a:pt x="3522" y="277701"/>
                </a:lnTo>
                <a:lnTo>
                  <a:pt x="11788" y="238654"/>
                </a:lnTo>
                <a:lnTo>
                  <a:pt x="24773" y="200909"/>
                </a:lnTo>
                <a:lnTo>
                  <a:pt x="42281" y="165036"/>
                </a:lnTo>
                <a:lnTo>
                  <a:pt x="64046" y="131581"/>
                </a:lnTo>
                <a:lnTo>
                  <a:pt x="89743" y="101042"/>
                </a:lnTo>
                <a:lnTo>
                  <a:pt x="118988" y="73874"/>
                </a:lnTo>
                <a:lnTo>
                  <a:pt x="151339" y="50491"/>
                </a:lnTo>
                <a:lnTo>
                  <a:pt x="186305" y="31246"/>
                </a:lnTo>
                <a:lnTo>
                  <a:pt x="223363" y="16426"/>
                </a:lnTo>
                <a:lnTo>
                  <a:pt x="261962" y="6253"/>
                </a:lnTo>
                <a:lnTo>
                  <a:pt x="301515" y="881"/>
                </a:lnTo>
                <a:lnTo>
                  <a:pt x="325455" y="0"/>
                </a:lnTo>
                <a:lnTo>
                  <a:pt x="333444" y="97"/>
                </a:lnTo>
                <a:lnTo>
                  <a:pt x="373209" y="3522"/>
                </a:lnTo>
                <a:lnTo>
                  <a:pt x="412256" y="11788"/>
                </a:lnTo>
                <a:lnTo>
                  <a:pt x="450001" y="24773"/>
                </a:lnTo>
                <a:lnTo>
                  <a:pt x="485873" y="42281"/>
                </a:lnTo>
                <a:lnTo>
                  <a:pt x="519329" y="64046"/>
                </a:lnTo>
                <a:lnTo>
                  <a:pt x="549868" y="89743"/>
                </a:lnTo>
                <a:lnTo>
                  <a:pt x="577035" y="118988"/>
                </a:lnTo>
                <a:lnTo>
                  <a:pt x="600418" y="151339"/>
                </a:lnTo>
                <a:lnTo>
                  <a:pt x="619663" y="186305"/>
                </a:lnTo>
                <a:lnTo>
                  <a:pt x="634483" y="223363"/>
                </a:lnTo>
                <a:lnTo>
                  <a:pt x="644657" y="261962"/>
                </a:lnTo>
                <a:lnTo>
                  <a:pt x="650029" y="301515"/>
                </a:lnTo>
                <a:lnTo>
                  <a:pt x="650910" y="325455"/>
                </a:lnTo>
                <a:lnTo>
                  <a:pt x="650812" y="333444"/>
                </a:lnTo>
                <a:lnTo>
                  <a:pt x="647388" y="373209"/>
                </a:lnTo>
                <a:lnTo>
                  <a:pt x="639122" y="412256"/>
                </a:lnTo>
                <a:lnTo>
                  <a:pt x="626137" y="450001"/>
                </a:lnTo>
                <a:lnTo>
                  <a:pt x="608628" y="485873"/>
                </a:lnTo>
                <a:lnTo>
                  <a:pt x="586863" y="519329"/>
                </a:lnTo>
                <a:lnTo>
                  <a:pt x="561167" y="549868"/>
                </a:lnTo>
                <a:lnTo>
                  <a:pt x="531922" y="577035"/>
                </a:lnTo>
                <a:lnTo>
                  <a:pt x="499571" y="600418"/>
                </a:lnTo>
                <a:lnTo>
                  <a:pt x="464605" y="619663"/>
                </a:lnTo>
                <a:lnTo>
                  <a:pt x="427547" y="634483"/>
                </a:lnTo>
                <a:lnTo>
                  <a:pt x="388948" y="644657"/>
                </a:lnTo>
                <a:lnTo>
                  <a:pt x="349395" y="650029"/>
                </a:lnTo>
                <a:lnTo>
                  <a:pt x="325455" y="650910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697247" y="5057355"/>
            <a:ext cx="2490470" cy="1374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6830">
              <a:lnSpc>
                <a:spcPct val="100000"/>
              </a:lnSpc>
              <a:spcBef>
                <a:spcPts val="95"/>
              </a:spcBef>
            </a:pPr>
            <a:r>
              <a:rPr dirty="0" sz="2650" spc="1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650">
              <a:latin typeface="Arial"/>
              <a:cs typeface="Arial"/>
            </a:endParaRPr>
          </a:p>
          <a:p>
            <a:pPr algn="ctr" marL="12700" marR="5080">
              <a:lnSpc>
                <a:spcPct val="116100"/>
              </a:lnSpc>
              <a:spcBef>
                <a:spcPts val="1595"/>
              </a:spcBef>
            </a:pPr>
            <a:r>
              <a:rPr dirty="0" sz="2100" spc="-45">
                <a:latin typeface="Microsoft Sans Serif"/>
                <a:cs typeface="Microsoft Sans Serif"/>
              </a:rPr>
              <a:t>Fill</a:t>
            </a:r>
            <a:r>
              <a:rPr dirty="0" sz="2100" spc="-25">
                <a:latin typeface="Microsoft Sans Serif"/>
                <a:cs typeface="Microsoft Sans Serif"/>
              </a:rPr>
              <a:t> </a:t>
            </a:r>
            <a:r>
              <a:rPr dirty="0" sz="2100" spc="-20">
                <a:latin typeface="Microsoft Sans Serif"/>
                <a:cs typeface="Microsoft Sans Serif"/>
              </a:rPr>
              <a:t>all </a:t>
            </a:r>
            <a:r>
              <a:rPr dirty="0" sz="2100" spc="70">
                <a:latin typeface="Microsoft Sans Serif"/>
                <a:cs typeface="Microsoft Sans Serif"/>
              </a:rPr>
              <a:t>your</a:t>
            </a:r>
            <a:r>
              <a:rPr dirty="0" sz="2100" spc="-20">
                <a:latin typeface="Microsoft Sans Serif"/>
                <a:cs typeface="Microsoft Sans Serif"/>
              </a:rPr>
              <a:t> </a:t>
            </a:r>
            <a:r>
              <a:rPr dirty="0" sz="2100" spc="55">
                <a:latin typeface="Microsoft Sans Serif"/>
                <a:cs typeface="Microsoft Sans Serif"/>
              </a:rPr>
              <a:t>details</a:t>
            </a:r>
            <a:r>
              <a:rPr dirty="0" sz="2100" spc="-20">
                <a:latin typeface="Microsoft Sans Serif"/>
                <a:cs typeface="Microsoft Sans Serif"/>
              </a:rPr>
              <a:t> </a:t>
            </a:r>
            <a:r>
              <a:rPr dirty="0" sz="2100" spc="25">
                <a:latin typeface="Microsoft Sans Serif"/>
                <a:cs typeface="Microsoft Sans Serif"/>
              </a:rPr>
              <a:t>in </a:t>
            </a:r>
            <a:r>
              <a:rPr dirty="0" sz="2100" spc="-545">
                <a:latin typeface="Microsoft Sans Serif"/>
                <a:cs typeface="Microsoft Sans Serif"/>
              </a:rPr>
              <a:t> </a:t>
            </a:r>
            <a:r>
              <a:rPr dirty="0" sz="2100" spc="95">
                <a:latin typeface="Microsoft Sans Serif"/>
                <a:cs typeface="Microsoft Sans Serif"/>
              </a:rPr>
              <a:t>form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74319" y="4947648"/>
            <a:ext cx="651510" cy="651510"/>
          </a:xfrm>
          <a:custGeom>
            <a:avLst/>
            <a:gdLst/>
            <a:ahLst/>
            <a:cxnLst/>
            <a:rect l="l" t="t" r="r" b="b"/>
            <a:pathLst>
              <a:path w="651509" h="651510">
                <a:moveTo>
                  <a:pt x="325455" y="650910"/>
                </a:moveTo>
                <a:lnTo>
                  <a:pt x="285613" y="648463"/>
                </a:lnTo>
                <a:lnTo>
                  <a:pt x="246376" y="641157"/>
                </a:lnTo>
                <a:lnTo>
                  <a:pt x="208327" y="629103"/>
                </a:lnTo>
                <a:lnTo>
                  <a:pt x="172036" y="612481"/>
                </a:lnTo>
                <a:lnTo>
                  <a:pt x="138053" y="591541"/>
                </a:lnTo>
                <a:lnTo>
                  <a:pt x="106892" y="566602"/>
                </a:lnTo>
                <a:lnTo>
                  <a:pt x="79019" y="538035"/>
                </a:lnTo>
                <a:lnTo>
                  <a:pt x="54849" y="506268"/>
                </a:lnTo>
                <a:lnTo>
                  <a:pt x="34749" y="471781"/>
                </a:lnTo>
                <a:lnTo>
                  <a:pt x="19024" y="435098"/>
                </a:lnTo>
                <a:lnTo>
                  <a:pt x="7908" y="396765"/>
                </a:lnTo>
                <a:lnTo>
                  <a:pt x="1567" y="357355"/>
                </a:lnTo>
                <a:lnTo>
                  <a:pt x="0" y="325455"/>
                </a:lnTo>
                <a:lnTo>
                  <a:pt x="97" y="317465"/>
                </a:lnTo>
                <a:lnTo>
                  <a:pt x="3522" y="277701"/>
                </a:lnTo>
                <a:lnTo>
                  <a:pt x="11788" y="238654"/>
                </a:lnTo>
                <a:lnTo>
                  <a:pt x="24773" y="200909"/>
                </a:lnTo>
                <a:lnTo>
                  <a:pt x="42281" y="165036"/>
                </a:lnTo>
                <a:lnTo>
                  <a:pt x="64046" y="131581"/>
                </a:lnTo>
                <a:lnTo>
                  <a:pt x="89743" y="101042"/>
                </a:lnTo>
                <a:lnTo>
                  <a:pt x="118988" y="73874"/>
                </a:lnTo>
                <a:lnTo>
                  <a:pt x="151339" y="50491"/>
                </a:lnTo>
                <a:lnTo>
                  <a:pt x="186305" y="31246"/>
                </a:lnTo>
                <a:lnTo>
                  <a:pt x="223363" y="16426"/>
                </a:lnTo>
                <a:lnTo>
                  <a:pt x="261962" y="6253"/>
                </a:lnTo>
                <a:lnTo>
                  <a:pt x="301515" y="881"/>
                </a:lnTo>
                <a:lnTo>
                  <a:pt x="325455" y="0"/>
                </a:lnTo>
                <a:lnTo>
                  <a:pt x="333444" y="97"/>
                </a:lnTo>
                <a:lnTo>
                  <a:pt x="373209" y="3522"/>
                </a:lnTo>
                <a:lnTo>
                  <a:pt x="412256" y="11788"/>
                </a:lnTo>
                <a:lnTo>
                  <a:pt x="450001" y="24773"/>
                </a:lnTo>
                <a:lnTo>
                  <a:pt x="485873" y="42281"/>
                </a:lnTo>
                <a:lnTo>
                  <a:pt x="519329" y="64046"/>
                </a:lnTo>
                <a:lnTo>
                  <a:pt x="549868" y="89743"/>
                </a:lnTo>
                <a:lnTo>
                  <a:pt x="577035" y="118988"/>
                </a:lnTo>
                <a:lnTo>
                  <a:pt x="600418" y="151339"/>
                </a:lnTo>
                <a:lnTo>
                  <a:pt x="619663" y="186305"/>
                </a:lnTo>
                <a:lnTo>
                  <a:pt x="634483" y="223363"/>
                </a:lnTo>
                <a:lnTo>
                  <a:pt x="644657" y="261962"/>
                </a:lnTo>
                <a:lnTo>
                  <a:pt x="650029" y="301515"/>
                </a:lnTo>
                <a:lnTo>
                  <a:pt x="650910" y="325455"/>
                </a:lnTo>
                <a:lnTo>
                  <a:pt x="650812" y="333444"/>
                </a:lnTo>
                <a:lnTo>
                  <a:pt x="647388" y="373209"/>
                </a:lnTo>
                <a:lnTo>
                  <a:pt x="639122" y="412256"/>
                </a:lnTo>
                <a:lnTo>
                  <a:pt x="626137" y="450001"/>
                </a:lnTo>
                <a:lnTo>
                  <a:pt x="608628" y="485873"/>
                </a:lnTo>
                <a:lnTo>
                  <a:pt x="586863" y="519329"/>
                </a:lnTo>
                <a:lnTo>
                  <a:pt x="561167" y="549868"/>
                </a:lnTo>
                <a:lnTo>
                  <a:pt x="531922" y="577035"/>
                </a:lnTo>
                <a:lnTo>
                  <a:pt x="499571" y="600418"/>
                </a:lnTo>
                <a:lnTo>
                  <a:pt x="464605" y="619663"/>
                </a:lnTo>
                <a:lnTo>
                  <a:pt x="427547" y="634483"/>
                </a:lnTo>
                <a:lnTo>
                  <a:pt x="388948" y="644657"/>
                </a:lnTo>
                <a:lnTo>
                  <a:pt x="349395" y="650029"/>
                </a:lnTo>
                <a:lnTo>
                  <a:pt x="325455" y="650910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142233" y="5044086"/>
            <a:ext cx="3515360" cy="1407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3970">
              <a:lnSpc>
                <a:spcPct val="100000"/>
              </a:lnSpc>
              <a:spcBef>
                <a:spcPts val="95"/>
              </a:spcBef>
            </a:pPr>
            <a:r>
              <a:rPr dirty="0" sz="2650" spc="22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650">
              <a:latin typeface="Arial"/>
              <a:cs typeface="Arial"/>
            </a:endParaRPr>
          </a:p>
          <a:p>
            <a:pPr algn="ctr" marL="12065" marR="5080">
              <a:lnSpc>
                <a:spcPct val="116100"/>
              </a:lnSpc>
              <a:spcBef>
                <a:spcPts val="1855"/>
              </a:spcBef>
            </a:pPr>
            <a:r>
              <a:rPr dirty="0" sz="2100" spc="30">
                <a:latin typeface="Microsoft Sans Serif"/>
                <a:cs typeface="Microsoft Sans Serif"/>
              </a:rPr>
              <a:t>Click</a:t>
            </a:r>
            <a:r>
              <a:rPr dirty="0" sz="2100" spc="-15">
                <a:latin typeface="Microsoft Sans Serif"/>
                <a:cs typeface="Microsoft Sans Serif"/>
              </a:rPr>
              <a:t> </a:t>
            </a:r>
            <a:r>
              <a:rPr dirty="0" sz="2100" spc="50">
                <a:latin typeface="Microsoft Sans Serif"/>
                <a:cs typeface="Microsoft Sans Serif"/>
              </a:rPr>
              <a:t>on</a:t>
            </a:r>
            <a:r>
              <a:rPr dirty="0" sz="2100" spc="-15">
                <a:latin typeface="Microsoft Sans Serif"/>
                <a:cs typeface="Microsoft Sans Serif"/>
              </a:rPr>
              <a:t> </a:t>
            </a:r>
            <a:r>
              <a:rPr dirty="0" sz="2100" spc="-35">
                <a:latin typeface="Microsoft Sans Serif"/>
                <a:cs typeface="Microsoft Sans Serif"/>
              </a:rPr>
              <a:t>Sign</a:t>
            </a:r>
            <a:r>
              <a:rPr dirty="0" sz="2100" spc="-15">
                <a:latin typeface="Microsoft Sans Serif"/>
                <a:cs typeface="Microsoft Sans Serif"/>
              </a:rPr>
              <a:t> </a:t>
            </a:r>
            <a:r>
              <a:rPr dirty="0" sz="2100" spc="90">
                <a:latin typeface="Microsoft Sans Serif"/>
                <a:cs typeface="Microsoft Sans Serif"/>
              </a:rPr>
              <a:t>up</a:t>
            </a:r>
            <a:r>
              <a:rPr dirty="0" sz="2100" spc="-15">
                <a:latin typeface="Microsoft Sans Serif"/>
                <a:cs typeface="Microsoft Sans Serif"/>
              </a:rPr>
              <a:t> </a:t>
            </a:r>
            <a:r>
              <a:rPr dirty="0" sz="2100" spc="50">
                <a:latin typeface="Microsoft Sans Serif"/>
                <a:cs typeface="Microsoft Sans Serif"/>
              </a:rPr>
              <a:t>and</a:t>
            </a:r>
            <a:r>
              <a:rPr dirty="0" sz="2100" spc="-15">
                <a:latin typeface="Microsoft Sans Serif"/>
                <a:cs typeface="Microsoft Sans Serif"/>
              </a:rPr>
              <a:t> </a:t>
            </a:r>
            <a:r>
              <a:rPr dirty="0" sz="2100" spc="75">
                <a:latin typeface="Microsoft Sans Serif"/>
                <a:cs typeface="Microsoft Sans Serif"/>
              </a:rPr>
              <a:t>you</a:t>
            </a:r>
            <a:r>
              <a:rPr dirty="0" sz="2100" spc="-15">
                <a:latin typeface="Microsoft Sans Serif"/>
                <a:cs typeface="Microsoft Sans Serif"/>
              </a:rPr>
              <a:t> </a:t>
            </a:r>
            <a:r>
              <a:rPr dirty="0" sz="2100" spc="15">
                <a:latin typeface="Microsoft Sans Serif"/>
                <a:cs typeface="Microsoft Sans Serif"/>
              </a:rPr>
              <a:t>are </a:t>
            </a:r>
            <a:r>
              <a:rPr dirty="0" sz="2100" spc="-545">
                <a:latin typeface="Microsoft Sans Serif"/>
                <a:cs typeface="Microsoft Sans Serif"/>
              </a:rPr>
              <a:t> </a:t>
            </a:r>
            <a:r>
              <a:rPr dirty="0" sz="2100" spc="10">
                <a:latin typeface="Microsoft Sans Serif"/>
                <a:cs typeface="Microsoft Sans Serif"/>
              </a:rPr>
              <a:t>done!!!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26423" y="7154104"/>
            <a:ext cx="1268095" cy="1315085"/>
            <a:chOff x="5726423" y="7154104"/>
            <a:chExt cx="1268095" cy="1315085"/>
          </a:xfrm>
        </p:grpSpPr>
        <p:sp>
          <p:nvSpPr>
            <p:cNvPr id="11" name="object 11"/>
            <p:cNvSpPr/>
            <p:nvPr/>
          </p:nvSpPr>
          <p:spPr>
            <a:xfrm>
              <a:off x="5726423" y="7154104"/>
              <a:ext cx="746760" cy="714375"/>
            </a:xfrm>
            <a:custGeom>
              <a:avLst/>
              <a:gdLst/>
              <a:ahLst/>
              <a:cxnLst/>
              <a:rect l="l" t="t" r="r" b="b"/>
              <a:pathLst>
                <a:path w="746760" h="714375">
                  <a:moveTo>
                    <a:pt x="577278" y="714350"/>
                  </a:moveTo>
                  <a:lnTo>
                    <a:pt x="373332" y="578085"/>
                  </a:lnTo>
                  <a:lnTo>
                    <a:pt x="194684" y="706203"/>
                  </a:lnTo>
                  <a:lnTo>
                    <a:pt x="182458" y="712327"/>
                  </a:lnTo>
                  <a:lnTo>
                    <a:pt x="169265" y="714350"/>
                  </a:lnTo>
                  <a:lnTo>
                    <a:pt x="156088" y="712255"/>
                  </a:lnTo>
                  <a:lnTo>
                    <a:pt x="143911" y="706027"/>
                  </a:lnTo>
                  <a:lnTo>
                    <a:pt x="134257" y="696374"/>
                  </a:lnTo>
                  <a:lnTo>
                    <a:pt x="128196" y="684489"/>
                  </a:lnTo>
                  <a:lnTo>
                    <a:pt x="126034" y="671328"/>
                  </a:lnTo>
                  <a:lnTo>
                    <a:pt x="128078" y="657846"/>
                  </a:lnTo>
                  <a:lnTo>
                    <a:pt x="194706" y="442809"/>
                  </a:lnTo>
                  <a:lnTo>
                    <a:pt x="17661" y="318052"/>
                  </a:lnTo>
                  <a:lnTo>
                    <a:pt x="8076" y="308316"/>
                  </a:lnTo>
                  <a:lnTo>
                    <a:pt x="2088" y="296375"/>
                  </a:lnTo>
                  <a:lnTo>
                    <a:pt x="0" y="283177"/>
                  </a:lnTo>
                  <a:lnTo>
                    <a:pt x="2113" y="269673"/>
                  </a:lnTo>
                  <a:lnTo>
                    <a:pt x="29629" y="241979"/>
                  </a:lnTo>
                  <a:lnTo>
                    <a:pt x="262366" y="239412"/>
                  </a:lnTo>
                  <a:lnTo>
                    <a:pt x="332178" y="29712"/>
                  </a:lnTo>
                  <a:lnTo>
                    <a:pt x="338463" y="17574"/>
                  </a:lnTo>
                  <a:lnTo>
                    <a:pt x="347954" y="8193"/>
                  </a:lnTo>
                  <a:lnTo>
                    <a:pt x="359845" y="2144"/>
                  </a:lnTo>
                  <a:lnTo>
                    <a:pt x="373332" y="0"/>
                  </a:lnTo>
                  <a:lnTo>
                    <a:pt x="386819" y="2147"/>
                  </a:lnTo>
                  <a:lnTo>
                    <a:pt x="398712" y="8202"/>
                  </a:lnTo>
                  <a:lnTo>
                    <a:pt x="408210" y="17584"/>
                  </a:lnTo>
                  <a:lnTo>
                    <a:pt x="414508" y="29712"/>
                  </a:lnTo>
                  <a:lnTo>
                    <a:pt x="483134" y="239412"/>
                  </a:lnTo>
                  <a:lnTo>
                    <a:pt x="703529" y="239741"/>
                  </a:lnTo>
                  <a:lnTo>
                    <a:pt x="738339" y="257539"/>
                  </a:lnTo>
                  <a:lnTo>
                    <a:pt x="746654" y="283177"/>
                  </a:lnTo>
                  <a:lnTo>
                    <a:pt x="744570" y="296375"/>
                  </a:lnTo>
                  <a:lnTo>
                    <a:pt x="738578" y="308316"/>
                  </a:lnTo>
                  <a:lnTo>
                    <a:pt x="728981" y="318052"/>
                  </a:lnTo>
                  <a:lnTo>
                    <a:pt x="551936" y="442809"/>
                  </a:lnTo>
                  <a:lnTo>
                    <a:pt x="618564" y="657846"/>
                  </a:lnTo>
                  <a:lnTo>
                    <a:pt x="612390" y="696374"/>
                  </a:lnTo>
                  <a:lnTo>
                    <a:pt x="583958" y="713834"/>
                  </a:lnTo>
                  <a:lnTo>
                    <a:pt x="577278" y="71435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03532" y="7878484"/>
              <a:ext cx="590550" cy="590550"/>
            </a:xfrm>
            <a:custGeom>
              <a:avLst/>
              <a:gdLst/>
              <a:ahLst/>
              <a:cxnLst/>
              <a:rect l="l" t="t" r="r" b="b"/>
              <a:pathLst>
                <a:path w="590550" h="590550">
                  <a:moveTo>
                    <a:pt x="295163" y="590326"/>
                  </a:moveTo>
                  <a:lnTo>
                    <a:pt x="247292" y="586462"/>
                  </a:lnTo>
                  <a:lnTo>
                    <a:pt x="201879" y="575276"/>
                  </a:lnTo>
                  <a:lnTo>
                    <a:pt x="159530" y="557376"/>
                  </a:lnTo>
                  <a:lnTo>
                    <a:pt x="120855" y="533369"/>
                  </a:lnTo>
                  <a:lnTo>
                    <a:pt x="86461" y="503865"/>
                  </a:lnTo>
                  <a:lnTo>
                    <a:pt x="56957" y="469471"/>
                  </a:lnTo>
                  <a:lnTo>
                    <a:pt x="32950" y="430796"/>
                  </a:lnTo>
                  <a:lnTo>
                    <a:pt x="15050" y="388447"/>
                  </a:lnTo>
                  <a:lnTo>
                    <a:pt x="3863" y="343033"/>
                  </a:lnTo>
                  <a:lnTo>
                    <a:pt x="0" y="295163"/>
                  </a:lnTo>
                  <a:lnTo>
                    <a:pt x="3863" y="247292"/>
                  </a:lnTo>
                  <a:lnTo>
                    <a:pt x="15050" y="201879"/>
                  </a:lnTo>
                  <a:lnTo>
                    <a:pt x="32950" y="159530"/>
                  </a:lnTo>
                  <a:lnTo>
                    <a:pt x="56957" y="120855"/>
                  </a:lnTo>
                  <a:lnTo>
                    <a:pt x="86461" y="86461"/>
                  </a:lnTo>
                  <a:lnTo>
                    <a:pt x="120855" y="56957"/>
                  </a:lnTo>
                  <a:lnTo>
                    <a:pt x="159530" y="32950"/>
                  </a:lnTo>
                  <a:lnTo>
                    <a:pt x="201879" y="15050"/>
                  </a:lnTo>
                  <a:lnTo>
                    <a:pt x="247292" y="3863"/>
                  </a:lnTo>
                  <a:lnTo>
                    <a:pt x="295163" y="0"/>
                  </a:lnTo>
                  <a:lnTo>
                    <a:pt x="343094" y="3863"/>
                  </a:lnTo>
                  <a:lnTo>
                    <a:pt x="388556" y="15050"/>
                  </a:lnTo>
                  <a:lnTo>
                    <a:pt x="430942" y="32950"/>
                  </a:lnTo>
                  <a:lnTo>
                    <a:pt x="469646" y="56957"/>
                  </a:lnTo>
                  <a:lnTo>
                    <a:pt x="504060" y="86461"/>
                  </a:lnTo>
                  <a:lnTo>
                    <a:pt x="533578" y="120855"/>
                  </a:lnTo>
                  <a:lnTo>
                    <a:pt x="557593" y="159530"/>
                  </a:lnTo>
                  <a:lnTo>
                    <a:pt x="575497" y="201879"/>
                  </a:lnTo>
                  <a:lnTo>
                    <a:pt x="586685" y="247292"/>
                  </a:lnTo>
                  <a:lnTo>
                    <a:pt x="590549" y="295163"/>
                  </a:lnTo>
                  <a:lnTo>
                    <a:pt x="590462" y="302991"/>
                  </a:lnTo>
                  <a:lnTo>
                    <a:pt x="590187" y="310736"/>
                  </a:lnTo>
                  <a:lnTo>
                    <a:pt x="589702" y="318397"/>
                  </a:lnTo>
                  <a:lnTo>
                    <a:pt x="588987" y="325974"/>
                  </a:lnTo>
                  <a:lnTo>
                    <a:pt x="543920" y="334192"/>
                  </a:lnTo>
                  <a:lnTo>
                    <a:pt x="501524" y="348950"/>
                  </a:lnTo>
                  <a:lnTo>
                    <a:pt x="462351" y="369694"/>
                  </a:lnTo>
                  <a:lnTo>
                    <a:pt x="426954" y="395867"/>
                  </a:lnTo>
                  <a:lnTo>
                    <a:pt x="395887" y="426916"/>
                  </a:lnTo>
                  <a:lnTo>
                    <a:pt x="369702" y="462285"/>
                  </a:lnTo>
                  <a:lnTo>
                    <a:pt x="348953" y="501419"/>
                  </a:lnTo>
                  <a:lnTo>
                    <a:pt x="334193" y="543763"/>
                  </a:lnTo>
                  <a:lnTo>
                    <a:pt x="325974" y="588763"/>
                  </a:lnTo>
                  <a:lnTo>
                    <a:pt x="318271" y="589478"/>
                  </a:lnTo>
                  <a:lnTo>
                    <a:pt x="310568" y="589963"/>
                  </a:lnTo>
                  <a:lnTo>
                    <a:pt x="302866" y="590239"/>
                  </a:lnTo>
                  <a:lnTo>
                    <a:pt x="295163" y="590326"/>
                  </a:lnTo>
                  <a:close/>
                </a:path>
              </a:pathLst>
            </a:custGeom>
            <a:solidFill>
              <a:srgbClr val="34A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729507" y="8204459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0" y="263012"/>
                  </a:moveTo>
                  <a:lnTo>
                    <a:pt x="8225" y="217946"/>
                  </a:lnTo>
                  <a:lnTo>
                    <a:pt x="23004" y="175549"/>
                  </a:lnTo>
                  <a:lnTo>
                    <a:pt x="43777" y="136376"/>
                  </a:lnTo>
                  <a:lnTo>
                    <a:pt x="69986" y="100980"/>
                  </a:lnTo>
                  <a:lnTo>
                    <a:pt x="101071" y="69912"/>
                  </a:lnTo>
                  <a:lnTo>
                    <a:pt x="136476" y="43727"/>
                  </a:lnTo>
                  <a:lnTo>
                    <a:pt x="175639" y="22978"/>
                  </a:lnTo>
                  <a:lnTo>
                    <a:pt x="218004" y="8218"/>
                  </a:lnTo>
                  <a:lnTo>
                    <a:pt x="263012" y="0"/>
                  </a:lnTo>
                  <a:lnTo>
                    <a:pt x="0" y="263012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7689346" y="7070595"/>
            <a:ext cx="734060" cy="741680"/>
          </a:xfrm>
          <a:custGeom>
            <a:avLst/>
            <a:gdLst/>
            <a:ahLst/>
            <a:cxnLst/>
            <a:rect l="l" t="t" r="r" b="b"/>
            <a:pathLst>
              <a:path w="734059" h="741679">
                <a:moveTo>
                  <a:pt x="650502" y="661726"/>
                </a:moveTo>
                <a:lnTo>
                  <a:pt x="643901" y="662511"/>
                </a:lnTo>
                <a:lnTo>
                  <a:pt x="637228" y="662271"/>
                </a:lnTo>
                <a:lnTo>
                  <a:pt x="630593" y="660988"/>
                </a:lnTo>
                <a:lnTo>
                  <a:pt x="624103" y="658641"/>
                </a:lnTo>
                <a:lnTo>
                  <a:pt x="423995" y="567614"/>
                </a:lnTo>
                <a:lnTo>
                  <a:pt x="273595" y="727953"/>
                </a:lnTo>
                <a:lnTo>
                  <a:pt x="262789" y="736332"/>
                </a:lnTo>
                <a:lnTo>
                  <a:pt x="250239" y="740877"/>
                </a:lnTo>
                <a:lnTo>
                  <a:pt x="236906" y="741378"/>
                </a:lnTo>
                <a:lnTo>
                  <a:pt x="223753" y="737630"/>
                </a:lnTo>
                <a:lnTo>
                  <a:pt x="212409" y="730033"/>
                </a:lnTo>
                <a:lnTo>
                  <a:pt x="204158" y="719550"/>
                </a:lnTo>
                <a:lnTo>
                  <a:pt x="199483" y="707058"/>
                </a:lnTo>
                <a:lnTo>
                  <a:pt x="198873" y="693436"/>
                </a:lnTo>
                <a:lnTo>
                  <a:pt x="222520" y="469559"/>
                </a:lnTo>
                <a:lnTo>
                  <a:pt x="24637" y="381517"/>
                </a:lnTo>
                <a:lnTo>
                  <a:pt x="13346" y="373825"/>
                </a:lnTo>
                <a:lnTo>
                  <a:pt x="5155" y="363272"/>
                </a:lnTo>
                <a:lnTo>
                  <a:pt x="546" y="350731"/>
                </a:lnTo>
                <a:lnTo>
                  <a:pt x="0" y="337073"/>
                </a:lnTo>
                <a:lnTo>
                  <a:pt x="3749" y="323953"/>
                </a:lnTo>
                <a:lnTo>
                  <a:pt x="11181" y="312874"/>
                </a:lnTo>
                <a:lnTo>
                  <a:pt x="21620" y="304567"/>
                </a:lnTo>
                <a:lnTo>
                  <a:pt x="34393" y="299760"/>
                </a:lnTo>
                <a:lnTo>
                  <a:pt x="249438" y="256900"/>
                </a:lnTo>
                <a:lnTo>
                  <a:pt x="277244" y="37641"/>
                </a:lnTo>
                <a:lnTo>
                  <a:pt x="299038" y="5229"/>
                </a:lnTo>
                <a:lnTo>
                  <a:pt x="325500" y="0"/>
                </a:lnTo>
                <a:lnTo>
                  <a:pt x="338342" y="3632"/>
                </a:lnTo>
                <a:lnTo>
                  <a:pt x="349479" y="10993"/>
                </a:lnTo>
                <a:lnTo>
                  <a:pt x="358010" y="21670"/>
                </a:lnTo>
                <a:lnTo>
                  <a:pt x="466012" y="214073"/>
                </a:lnTo>
                <a:lnTo>
                  <a:pt x="682284" y="171642"/>
                </a:lnTo>
                <a:lnTo>
                  <a:pt x="719885" y="182348"/>
                </a:lnTo>
                <a:lnTo>
                  <a:pt x="733532" y="219238"/>
                </a:lnTo>
                <a:lnTo>
                  <a:pt x="729970" y="232115"/>
                </a:lnTo>
                <a:lnTo>
                  <a:pt x="722444" y="243528"/>
                </a:lnTo>
                <a:lnTo>
                  <a:pt x="572964" y="400260"/>
                </a:lnTo>
                <a:lnTo>
                  <a:pt x="680042" y="598286"/>
                </a:lnTo>
                <a:lnTo>
                  <a:pt x="684678" y="611113"/>
                </a:lnTo>
                <a:lnTo>
                  <a:pt x="685105" y="624444"/>
                </a:lnTo>
                <a:lnTo>
                  <a:pt x="681460" y="637280"/>
                </a:lnTo>
                <a:lnTo>
                  <a:pt x="673877" y="648619"/>
                </a:lnTo>
                <a:lnTo>
                  <a:pt x="668761" y="653356"/>
                </a:lnTo>
                <a:lnTo>
                  <a:pt x="663080" y="657129"/>
                </a:lnTo>
                <a:lnTo>
                  <a:pt x="656954" y="659924"/>
                </a:lnTo>
                <a:lnTo>
                  <a:pt x="650502" y="661726"/>
                </a:lnTo>
                <a:close/>
              </a:path>
            </a:pathLst>
          </a:custGeom>
          <a:solidFill>
            <a:srgbClr val="FF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72333" y="6956048"/>
            <a:ext cx="742315" cy="732790"/>
          </a:xfrm>
          <a:custGeom>
            <a:avLst/>
            <a:gdLst/>
            <a:ahLst/>
            <a:cxnLst/>
            <a:rect l="l" t="t" r="r" b="b"/>
            <a:pathLst>
              <a:path w="742315" h="732790">
                <a:moveTo>
                  <a:pt x="526046" y="732524"/>
                </a:moveTo>
                <a:lnTo>
                  <a:pt x="338422" y="574538"/>
                </a:lnTo>
                <a:lnTo>
                  <a:pt x="146700" y="682110"/>
                </a:lnTo>
                <a:lnTo>
                  <a:pt x="133872" y="686844"/>
                </a:lnTo>
                <a:lnTo>
                  <a:pt x="120536" y="687396"/>
                </a:lnTo>
                <a:lnTo>
                  <a:pt x="107671" y="683857"/>
                </a:lnTo>
                <a:lnTo>
                  <a:pt x="96259" y="676320"/>
                </a:lnTo>
                <a:lnTo>
                  <a:pt x="87731" y="665658"/>
                </a:lnTo>
                <a:lnTo>
                  <a:pt x="83022" y="653176"/>
                </a:lnTo>
                <a:lnTo>
                  <a:pt x="82329" y="639856"/>
                </a:lnTo>
                <a:lnTo>
                  <a:pt x="85851" y="626683"/>
                </a:lnTo>
                <a:lnTo>
                  <a:pt x="175855" y="420335"/>
                </a:lnTo>
                <a:lnTo>
                  <a:pt x="13695" y="276761"/>
                </a:lnTo>
                <a:lnTo>
                  <a:pt x="5246" y="266025"/>
                </a:lnTo>
                <a:lnTo>
                  <a:pt x="616" y="253494"/>
                </a:lnTo>
                <a:lnTo>
                  <a:pt x="0" y="240147"/>
                </a:lnTo>
                <a:lnTo>
                  <a:pt x="3593" y="226960"/>
                </a:lnTo>
                <a:lnTo>
                  <a:pt x="11122" y="215578"/>
                </a:lnTo>
                <a:lnTo>
                  <a:pt x="21547" y="207254"/>
                </a:lnTo>
                <a:lnTo>
                  <a:pt x="34004" y="202478"/>
                </a:lnTo>
                <a:lnTo>
                  <a:pt x="47631" y="201744"/>
                </a:lnTo>
                <a:lnTo>
                  <a:pt x="265597" y="225669"/>
                </a:lnTo>
                <a:lnTo>
                  <a:pt x="358175" y="24978"/>
                </a:lnTo>
                <a:lnTo>
                  <a:pt x="365764" y="13610"/>
                </a:lnTo>
                <a:lnTo>
                  <a:pt x="376234" y="5336"/>
                </a:lnTo>
                <a:lnTo>
                  <a:pt x="388721" y="639"/>
                </a:lnTo>
                <a:lnTo>
                  <a:pt x="402362" y="0"/>
                </a:lnTo>
                <a:lnTo>
                  <a:pt x="415529" y="3625"/>
                </a:lnTo>
                <a:lnTo>
                  <a:pt x="426680" y="10959"/>
                </a:lnTo>
                <a:lnTo>
                  <a:pt x="435081" y="21333"/>
                </a:lnTo>
                <a:lnTo>
                  <a:pt x="439999" y="34084"/>
                </a:lnTo>
                <a:lnTo>
                  <a:pt x="485010" y="250088"/>
                </a:lnTo>
                <a:lnTo>
                  <a:pt x="704016" y="274792"/>
                </a:lnTo>
                <a:lnTo>
                  <a:pt x="736644" y="296330"/>
                </a:lnTo>
                <a:lnTo>
                  <a:pt x="742073" y="322732"/>
                </a:lnTo>
                <a:lnTo>
                  <a:pt x="738542" y="335617"/>
                </a:lnTo>
                <a:lnTo>
                  <a:pt x="731266" y="346823"/>
                </a:lnTo>
                <a:lnTo>
                  <a:pt x="720650" y="355438"/>
                </a:lnTo>
                <a:lnTo>
                  <a:pt x="530893" y="459847"/>
                </a:lnTo>
                <a:lnTo>
                  <a:pt x="573328" y="680933"/>
                </a:lnTo>
                <a:lnTo>
                  <a:pt x="562931" y="718542"/>
                </a:lnTo>
                <a:lnTo>
                  <a:pt x="532741" y="732750"/>
                </a:lnTo>
                <a:lnTo>
                  <a:pt x="526046" y="732525"/>
                </a:lnTo>
                <a:close/>
              </a:path>
            </a:pathLst>
          </a:custGeom>
          <a:solidFill>
            <a:srgbClr val="42C3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7248428" y="7878532"/>
            <a:ext cx="590550" cy="589280"/>
            <a:chOff x="7248428" y="7878532"/>
            <a:chExt cx="590550" cy="589280"/>
          </a:xfrm>
        </p:grpSpPr>
        <p:sp>
          <p:nvSpPr>
            <p:cNvPr id="17" name="object 17"/>
            <p:cNvSpPr/>
            <p:nvPr/>
          </p:nvSpPr>
          <p:spPr>
            <a:xfrm>
              <a:off x="7248428" y="7878532"/>
              <a:ext cx="590550" cy="589280"/>
            </a:xfrm>
            <a:custGeom>
              <a:avLst/>
              <a:gdLst/>
              <a:ahLst/>
              <a:cxnLst/>
              <a:rect l="l" t="t" r="r" b="b"/>
              <a:pathLst>
                <a:path w="590550" h="589279">
                  <a:moveTo>
                    <a:pt x="235991" y="584196"/>
                  </a:moveTo>
                  <a:lnTo>
                    <a:pt x="189859" y="570842"/>
                  </a:lnTo>
                  <a:lnTo>
                    <a:pt x="147598" y="550804"/>
                  </a:lnTo>
                  <a:lnTo>
                    <a:pt x="109682" y="524800"/>
                  </a:lnTo>
                  <a:lnTo>
                    <a:pt x="76586" y="493547"/>
                  </a:lnTo>
                  <a:lnTo>
                    <a:pt x="48783" y="457764"/>
                  </a:lnTo>
                  <a:lnTo>
                    <a:pt x="26749" y="418167"/>
                  </a:lnTo>
                  <a:lnTo>
                    <a:pt x="10957" y="375473"/>
                  </a:lnTo>
                  <a:lnTo>
                    <a:pt x="1883" y="330401"/>
                  </a:lnTo>
                  <a:lnTo>
                    <a:pt x="0" y="283668"/>
                  </a:lnTo>
                  <a:lnTo>
                    <a:pt x="5783" y="235988"/>
                  </a:lnTo>
                  <a:lnTo>
                    <a:pt x="19136" y="189859"/>
                  </a:lnTo>
                  <a:lnTo>
                    <a:pt x="39174" y="147598"/>
                  </a:lnTo>
                  <a:lnTo>
                    <a:pt x="65178" y="109682"/>
                  </a:lnTo>
                  <a:lnTo>
                    <a:pt x="96431" y="76586"/>
                  </a:lnTo>
                  <a:lnTo>
                    <a:pt x="132214" y="48783"/>
                  </a:lnTo>
                  <a:lnTo>
                    <a:pt x="171811" y="26749"/>
                  </a:lnTo>
                  <a:lnTo>
                    <a:pt x="214505" y="10957"/>
                  </a:lnTo>
                  <a:lnTo>
                    <a:pt x="259577" y="1883"/>
                  </a:lnTo>
                  <a:lnTo>
                    <a:pt x="306310" y="0"/>
                  </a:lnTo>
                  <a:lnTo>
                    <a:pt x="353983" y="5782"/>
                  </a:lnTo>
                  <a:lnTo>
                    <a:pt x="400178" y="19148"/>
                  </a:lnTo>
                  <a:lnTo>
                    <a:pt x="442487" y="39196"/>
                  </a:lnTo>
                  <a:lnTo>
                    <a:pt x="480440" y="65207"/>
                  </a:lnTo>
                  <a:lnTo>
                    <a:pt x="513564" y="96466"/>
                  </a:lnTo>
                  <a:lnTo>
                    <a:pt x="541386" y="132253"/>
                  </a:lnTo>
                  <a:lnTo>
                    <a:pt x="563434" y="171853"/>
                  </a:lnTo>
                  <a:lnTo>
                    <a:pt x="579234" y="214548"/>
                  </a:lnTo>
                  <a:lnTo>
                    <a:pt x="588312" y="259621"/>
                  </a:lnTo>
                  <a:lnTo>
                    <a:pt x="590197" y="306354"/>
                  </a:lnTo>
                  <a:lnTo>
                    <a:pt x="584415" y="354028"/>
                  </a:lnTo>
                  <a:lnTo>
                    <a:pt x="530925" y="382953"/>
                  </a:lnTo>
                  <a:lnTo>
                    <a:pt x="486435" y="388939"/>
                  </a:lnTo>
                  <a:lnTo>
                    <a:pt x="443906" y="401434"/>
                  </a:lnTo>
                  <a:lnTo>
                    <a:pt x="403992" y="420004"/>
                  </a:lnTo>
                  <a:lnTo>
                    <a:pt x="367345" y="444216"/>
                  </a:lnTo>
                  <a:lnTo>
                    <a:pt x="334619" y="473637"/>
                  </a:lnTo>
                  <a:lnTo>
                    <a:pt x="306467" y="507834"/>
                  </a:lnTo>
                  <a:lnTo>
                    <a:pt x="283541" y="546374"/>
                  </a:lnTo>
                  <a:lnTo>
                    <a:pt x="266493" y="588823"/>
                  </a:lnTo>
                  <a:lnTo>
                    <a:pt x="258803" y="587984"/>
                  </a:lnTo>
                  <a:lnTo>
                    <a:pt x="251159" y="586920"/>
                  </a:lnTo>
                  <a:lnTo>
                    <a:pt x="243556" y="585650"/>
                  </a:lnTo>
                  <a:lnTo>
                    <a:pt x="235991" y="584196"/>
                  </a:lnTo>
                  <a:close/>
                </a:path>
              </a:pathLst>
            </a:custGeom>
            <a:solidFill>
              <a:srgbClr val="531F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514877" y="8261497"/>
              <a:ext cx="310515" cy="206375"/>
            </a:xfrm>
            <a:custGeom>
              <a:avLst/>
              <a:gdLst/>
              <a:ahLst/>
              <a:cxnLst/>
              <a:rect l="l" t="t" r="r" b="b"/>
              <a:pathLst>
                <a:path w="310515" h="206375">
                  <a:moveTo>
                    <a:pt x="0" y="206077"/>
                  </a:moveTo>
                  <a:lnTo>
                    <a:pt x="17067" y="163564"/>
                  </a:lnTo>
                  <a:lnTo>
                    <a:pt x="40022" y="124977"/>
                  </a:lnTo>
                  <a:lnTo>
                    <a:pt x="68206" y="90747"/>
                  </a:lnTo>
                  <a:lnTo>
                    <a:pt x="100961" y="61303"/>
                  </a:lnTo>
                  <a:lnTo>
                    <a:pt x="137629" y="37076"/>
                  </a:lnTo>
                  <a:lnTo>
                    <a:pt x="177552" y="18496"/>
                  </a:lnTo>
                  <a:lnTo>
                    <a:pt x="220073" y="5994"/>
                  </a:lnTo>
                  <a:lnTo>
                    <a:pt x="264534" y="0"/>
                  </a:lnTo>
                  <a:lnTo>
                    <a:pt x="310276" y="943"/>
                  </a:lnTo>
                  <a:lnTo>
                    <a:pt x="0" y="206077"/>
                  </a:lnTo>
                  <a:close/>
                </a:path>
              </a:pathLst>
            </a:custGeom>
            <a:solidFill>
              <a:srgbClr val="9E8B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1764005" y="6789874"/>
            <a:ext cx="742950" cy="803275"/>
            <a:chOff x="1764005" y="6789874"/>
            <a:chExt cx="742950" cy="803275"/>
          </a:xfrm>
        </p:grpSpPr>
        <p:sp>
          <p:nvSpPr>
            <p:cNvPr id="20" name="object 20"/>
            <p:cNvSpPr/>
            <p:nvPr/>
          </p:nvSpPr>
          <p:spPr>
            <a:xfrm>
              <a:off x="1764005" y="6844738"/>
              <a:ext cx="742950" cy="748030"/>
            </a:xfrm>
            <a:custGeom>
              <a:avLst/>
              <a:gdLst/>
              <a:ahLst/>
              <a:cxnLst/>
              <a:rect l="l" t="t" r="r" b="b"/>
              <a:pathLst>
                <a:path w="742950" h="748029">
                  <a:moveTo>
                    <a:pt x="564535" y="748014"/>
                  </a:moveTo>
                  <a:lnTo>
                    <a:pt x="141955" y="748014"/>
                  </a:lnTo>
                  <a:lnTo>
                    <a:pt x="107134" y="747971"/>
                  </a:lnTo>
                  <a:lnTo>
                    <a:pt x="70772" y="746849"/>
                  </a:lnTo>
                  <a:lnTo>
                    <a:pt x="34512" y="744390"/>
                  </a:lnTo>
                  <a:lnTo>
                    <a:pt x="0" y="740338"/>
                  </a:lnTo>
                  <a:lnTo>
                    <a:pt x="265" y="726917"/>
                  </a:lnTo>
                  <a:lnTo>
                    <a:pt x="1096" y="693425"/>
                  </a:lnTo>
                  <a:lnTo>
                    <a:pt x="2543" y="650011"/>
                  </a:lnTo>
                  <a:lnTo>
                    <a:pt x="4658" y="606829"/>
                  </a:lnTo>
                  <a:lnTo>
                    <a:pt x="4658" y="91804"/>
                  </a:lnTo>
                  <a:lnTo>
                    <a:pt x="3322" y="49757"/>
                  </a:lnTo>
                  <a:lnTo>
                    <a:pt x="2462" y="19520"/>
                  </a:lnTo>
                  <a:lnTo>
                    <a:pt x="2192" y="2981"/>
                  </a:lnTo>
                  <a:lnTo>
                    <a:pt x="19290" y="64"/>
                  </a:lnTo>
                  <a:lnTo>
                    <a:pt x="61694" y="0"/>
                  </a:lnTo>
                  <a:lnTo>
                    <a:pt x="116688" y="1632"/>
                  </a:lnTo>
                  <a:lnTo>
                    <a:pt x="171552" y="3803"/>
                  </a:lnTo>
                  <a:lnTo>
                    <a:pt x="201936" y="4240"/>
                  </a:lnTo>
                  <a:lnTo>
                    <a:pt x="244653" y="4609"/>
                  </a:lnTo>
                  <a:lnTo>
                    <a:pt x="295765" y="4911"/>
                  </a:lnTo>
                  <a:lnTo>
                    <a:pt x="351330" y="5146"/>
                  </a:lnTo>
                  <a:lnTo>
                    <a:pt x="407408" y="5314"/>
                  </a:lnTo>
                  <a:lnTo>
                    <a:pt x="460058" y="5415"/>
                  </a:lnTo>
                  <a:lnTo>
                    <a:pt x="579333" y="5448"/>
                  </a:lnTo>
                  <a:lnTo>
                    <a:pt x="636352" y="5105"/>
                  </a:lnTo>
                  <a:lnTo>
                    <a:pt x="687513" y="4352"/>
                  </a:lnTo>
                  <a:lnTo>
                    <a:pt x="724389" y="3598"/>
                  </a:lnTo>
                  <a:lnTo>
                    <a:pt x="738554" y="3255"/>
                  </a:lnTo>
                  <a:lnTo>
                    <a:pt x="739273" y="19245"/>
                  </a:lnTo>
                  <a:lnTo>
                    <a:pt x="740815" y="56953"/>
                  </a:lnTo>
                  <a:lnTo>
                    <a:pt x="742254" y="100984"/>
                  </a:lnTo>
                  <a:lnTo>
                    <a:pt x="742665" y="135941"/>
                  </a:lnTo>
                  <a:lnTo>
                    <a:pt x="742507" y="162730"/>
                  </a:lnTo>
                  <a:lnTo>
                    <a:pt x="742434" y="212353"/>
                  </a:lnTo>
                  <a:lnTo>
                    <a:pt x="742424" y="277252"/>
                  </a:lnTo>
                  <a:lnTo>
                    <a:pt x="742665" y="566255"/>
                  </a:lnTo>
                  <a:lnTo>
                    <a:pt x="741337" y="605634"/>
                  </a:lnTo>
                  <a:lnTo>
                    <a:pt x="738417" y="665804"/>
                  </a:lnTo>
                  <a:lnTo>
                    <a:pt x="735497" y="720886"/>
                  </a:lnTo>
                  <a:lnTo>
                    <a:pt x="734169" y="744998"/>
                  </a:lnTo>
                  <a:lnTo>
                    <a:pt x="564535" y="748014"/>
                  </a:lnTo>
                  <a:close/>
                </a:path>
              </a:pathLst>
            </a:custGeom>
            <a:solidFill>
              <a:srgbClr val="FFF5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862113" y="6789874"/>
              <a:ext cx="341630" cy="120014"/>
            </a:xfrm>
            <a:custGeom>
              <a:avLst/>
              <a:gdLst/>
              <a:ahLst/>
              <a:cxnLst/>
              <a:rect l="l" t="t" r="r" b="b"/>
              <a:pathLst>
                <a:path w="341630" h="120015">
                  <a:moveTo>
                    <a:pt x="340913" y="119801"/>
                  </a:moveTo>
                  <a:lnTo>
                    <a:pt x="320026" y="118066"/>
                  </a:lnTo>
                  <a:lnTo>
                    <a:pt x="271648" y="114147"/>
                  </a:lnTo>
                  <a:lnTo>
                    <a:pt x="217207" y="109970"/>
                  </a:lnTo>
                  <a:lnTo>
                    <a:pt x="178130" y="107465"/>
                  </a:lnTo>
                  <a:lnTo>
                    <a:pt x="122126" y="103250"/>
                  </a:lnTo>
                  <a:lnTo>
                    <a:pt x="64914" y="97184"/>
                  </a:lnTo>
                  <a:lnTo>
                    <a:pt x="20395" y="91735"/>
                  </a:lnTo>
                  <a:lnTo>
                    <a:pt x="2466" y="89371"/>
                  </a:lnTo>
                  <a:lnTo>
                    <a:pt x="0" y="56473"/>
                  </a:lnTo>
                  <a:lnTo>
                    <a:pt x="10413" y="29333"/>
                  </a:lnTo>
                  <a:lnTo>
                    <a:pt x="6029" y="0"/>
                  </a:lnTo>
                  <a:lnTo>
                    <a:pt x="113112" y="10348"/>
                  </a:lnTo>
                  <a:lnTo>
                    <a:pt x="192166" y="17579"/>
                  </a:lnTo>
                  <a:lnTo>
                    <a:pt x="239516" y="21109"/>
                  </a:lnTo>
                  <a:lnTo>
                    <a:pt x="336254" y="23028"/>
                  </a:lnTo>
                  <a:lnTo>
                    <a:pt x="335980" y="43040"/>
                  </a:lnTo>
                  <a:lnTo>
                    <a:pt x="336875" y="48082"/>
                  </a:lnTo>
                  <a:lnTo>
                    <a:pt x="338823" y="60140"/>
                  </a:lnTo>
                  <a:lnTo>
                    <a:pt x="340720" y="74614"/>
                  </a:lnTo>
                  <a:lnTo>
                    <a:pt x="341461" y="86904"/>
                  </a:lnTo>
                  <a:lnTo>
                    <a:pt x="340913" y="11980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862945" y="7069942"/>
            <a:ext cx="546100" cy="28511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 marR="5080" indent="175260">
              <a:lnSpc>
                <a:spcPct val="68000"/>
              </a:lnSpc>
              <a:spcBef>
                <a:spcPts val="505"/>
              </a:spcBef>
            </a:pPr>
            <a:r>
              <a:rPr dirty="0" sz="1000" spc="-175">
                <a:latin typeface="Trebuchet MS"/>
                <a:cs typeface="Trebuchet MS"/>
              </a:rPr>
              <a:t>web </a:t>
            </a:r>
            <a:r>
              <a:rPr dirty="0" sz="1000" spc="-170">
                <a:latin typeface="Trebuchet MS"/>
                <a:cs typeface="Trebuchet MS"/>
              </a:rPr>
              <a:t> </a:t>
            </a:r>
            <a:r>
              <a:rPr dirty="0" sz="1000" spc="-140">
                <a:latin typeface="Trebuchet MS"/>
                <a:cs typeface="Trebuchet MS"/>
              </a:rPr>
              <a:t>d</a:t>
            </a:r>
            <a:r>
              <a:rPr dirty="0" sz="1000" spc="-190">
                <a:latin typeface="Trebuchet MS"/>
                <a:cs typeface="Trebuchet MS"/>
              </a:rPr>
              <a:t>e</a:t>
            </a:r>
            <a:r>
              <a:rPr dirty="0" sz="1000" spc="-100">
                <a:latin typeface="Trebuchet MS"/>
                <a:cs typeface="Trebuchet MS"/>
              </a:rPr>
              <a:t>v</a:t>
            </a:r>
            <a:r>
              <a:rPr dirty="0" sz="1000" spc="-190">
                <a:latin typeface="Trebuchet MS"/>
                <a:cs typeface="Trebuchet MS"/>
              </a:rPr>
              <a:t>e</a:t>
            </a:r>
            <a:r>
              <a:rPr dirty="0" sz="1000" spc="-90">
                <a:latin typeface="Trebuchet MS"/>
                <a:cs typeface="Trebuchet MS"/>
              </a:rPr>
              <a:t>l</a:t>
            </a:r>
            <a:r>
              <a:rPr dirty="0" sz="1000" spc="-195">
                <a:latin typeface="Trebuchet MS"/>
                <a:cs typeface="Trebuchet MS"/>
              </a:rPr>
              <a:t>opm</a:t>
            </a:r>
            <a:r>
              <a:rPr dirty="0" sz="1000" spc="-190">
                <a:latin typeface="Trebuchet MS"/>
                <a:cs typeface="Trebuchet MS"/>
              </a:rPr>
              <a:t>e</a:t>
            </a:r>
            <a:r>
              <a:rPr dirty="0" sz="1000" spc="-150">
                <a:latin typeface="Trebuchet MS"/>
                <a:cs typeface="Trebuchet MS"/>
              </a:rPr>
              <a:t>n</a:t>
            </a:r>
            <a:r>
              <a:rPr dirty="0" sz="1000" spc="-145">
                <a:latin typeface="Trebuchet MS"/>
                <a:cs typeface="Trebuchet MS"/>
              </a:rPr>
              <a:t>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697302" y="6861923"/>
            <a:ext cx="809625" cy="803910"/>
            <a:chOff x="2697302" y="6861923"/>
            <a:chExt cx="809625" cy="803910"/>
          </a:xfrm>
        </p:grpSpPr>
        <p:sp>
          <p:nvSpPr>
            <p:cNvPr id="24" name="object 24"/>
            <p:cNvSpPr/>
            <p:nvPr/>
          </p:nvSpPr>
          <p:spPr>
            <a:xfrm>
              <a:off x="2697302" y="6919731"/>
              <a:ext cx="809625" cy="746125"/>
            </a:xfrm>
            <a:custGeom>
              <a:avLst/>
              <a:gdLst/>
              <a:ahLst/>
              <a:cxnLst/>
              <a:rect l="l" t="t" r="r" b="b"/>
              <a:pathLst>
                <a:path w="809625" h="746125">
                  <a:moveTo>
                    <a:pt x="809534" y="745551"/>
                  </a:moveTo>
                  <a:lnTo>
                    <a:pt x="202141" y="745551"/>
                  </a:lnTo>
                  <a:lnTo>
                    <a:pt x="154066" y="744964"/>
                  </a:lnTo>
                  <a:lnTo>
                    <a:pt x="107660" y="743529"/>
                  </a:lnTo>
                  <a:lnTo>
                    <a:pt x="66287" y="741729"/>
                  </a:lnTo>
                  <a:lnTo>
                    <a:pt x="5498" y="710931"/>
                  </a:lnTo>
                  <a:lnTo>
                    <a:pt x="4396" y="666040"/>
                  </a:lnTo>
                  <a:lnTo>
                    <a:pt x="3234" y="611199"/>
                  </a:lnTo>
                  <a:lnTo>
                    <a:pt x="2314" y="556237"/>
                  </a:lnTo>
                  <a:lnTo>
                    <a:pt x="1940" y="510981"/>
                  </a:lnTo>
                  <a:lnTo>
                    <a:pt x="1844" y="471412"/>
                  </a:lnTo>
                  <a:lnTo>
                    <a:pt x="982" y="304800"/>
                  </a:lnTo>
                  <a:lnTo>
                    <a:pt x="742" y="245368"/>
                  </a:lnTo>
                  <a:lnTo>
                    <a:pt x="545" y="116703"/>
                  </a:lnTo>
                  <a:lnTo>
                    <a:pt x="323" y="56968"/>
                  </a:lnTo>
                  <a:lnTo>
                    <a:pt x="0" y="2047"/>
                  </a:lnTo>
                  <a:lnTo>
                    <a:pt x="15681" y="1445"/>
                  </a:lnTo>
                  <a:lnTo>
                    <a:pt x="56559" y="389"/>
                  </a:lnTo>
                  <a:lnTo>
                    <a:pt x="113386" y="0"/>
                  </a:lnTo>
                  <a:lnTo>
                    <a:pt x="204827" y="1977"/>
                  </a:lnTo>
                  <a:lnTo>
                    <a:pt x="247850" y="2370"/>
                  </a:lnTo>
                  <a:lnTo>
                    <a:pt x="302248" y="2608"/>
                  </a:lnTo>
                  <a:lnTo>
                    <a:pt x="364288" y="2720"/>
                  </a:lnTo>
                  <a:lnTo>
                    <a:pt x="430237" y="2734"/>
                  </a:lnTo>
                  <a:lnTo>
                    <a:pt x="496360" y="2681"/>
                  </a:lnTo>
                  <a:lnTo>
                    <a:pt x="687926" y="2370"/>
                  </a:lnTo>
                  <a:lnTo>
                    <a:pt x="717944" y="2669"/>
                  </a:lnTo>
                  <a:lnTo>
                    <a:pt x="777616" y="6420"/>
                  </a:lnTo>
                  <a:lnTo>
                    <a:pt x="808402" y="57009"/>
                  </a:lnTo>
                  <a:lnTo>
                    <a:pt x="809181" y="109590"/>
                  </a:lnTo>
                  <a:lnTo>
                    <a:pt x="809534" y="175790"/>
                  </a:lnTo>
                  <a:lnTo>
                    <a:pt x="809534" y="745551"/>
                  </a:lnTo>
                  <a:close/>
                </a:path>
              </a:pathLst>
            </a:custGeom>
            <a:solidFill>
              <a:srgbClr val="97EC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02800" y="6861923"/>
              <a:ext cx="685165" cy="798195"/>
            </a:xfrm>
            <a:custGeom>
              <a:avLst/>
              <a:gdLst/>
              <a:ahLst/>
              <a:cxnLst/>
              <a:rect l="l" t="t" r="r" b="b"/>
              <a:pathLst>
                <a:path w="685164" h="798195">
                  <a:moveTo>
                    <a:pt x="27814" y="798182"/>
                  </a:moveTo>
                  <a:lnTo>
                    <a:pt x="0" y="769063"/>
                  </a:lnTo>
                  <a:lnTo>
                    <a:pt x="31372" y="764210"/>
                  </a:lnTo>
                  <a:lnTo>
                    <a:pt x="27814" y="798182"/>
                  </a:lnTo>
                  <a:close/>
                </a:path>
                <a:path w="685164" h="798195">
                  <a:moveTo>
                    <a:pt x="369352" y="123917"/>
                  </a:moveTo>
                  <a:lnTo>
                    <a:pt x="369099" y="118942"/>
                  </a:lnTo>
                  <a:lnTo>
                    <a:pt x="368794" y="106769"/>
                  </a:lnTo>
                  <a:lnTo>
                    <a:pt x="369079" y="93342"/>
                  </a:lnTo>
                  <a:lnTo>
                    <a:pt x="370645" y="82180"/>
                  </a:lnTo>
                  <a:lnTo>
                    <a:pt x="372273" y="75517"/>
                  </a:lnTo>
                  <a:lnTo>
                    <a:pt x="373233" y="68672"/>
                  </a:lnTo>
                  <a:lnTo>
                    <a:pt x="373465" y="61705"/>
                  </a:lnTo>
                  <a:lnTo>
                    <a:pt x="372909" y="54678"/>
                  </a:lnTo>
                  <a:lnTo>
                    <a:pt x="373971" y="47378"/>
                  </a:lnTo>
                  <a:lnTo>
                    <a:pt x="484218" y="17213"/>
                  </a:lnTo>
                  <a:lnTo>
                    <a:pt x="560335" y="11056"/>
                  </a:lnTo>
                  <a:lnTo>
                    <a:pt x="678223" y="0"/>
                  </a:lnTo>
                  <a:lnTo>
                    <a:pt x="677258" y="8108"/>
                  </a:lnTo>
                  <a:lnTo>
                    <a:pt x="676808" y="16338"/>
                  </a:lnTo>
                  <a:lnTo>
                    <a:pt x="676904" y="24569"/>
                  </a:lnTo>
                  <a:lnTo>
                    <a:pt x="677577" y="32677"/>
                  </a:lnTo>
                  <a:lnTo>
                    <a:pt x="678608" y="40255"/>
                  </a:lnTo>
                  <a:lnTo>
                    <a:pt x="679275" y="47924"/>
                  </a:lnTo>
                  <a:lnTo>
                    <a:pt x="679539" y="54678"/>
                  </a:lnTo>
                  <a:lnTo>
                    <a:pt x="679517" y="63414"/>
                  </a:lnTo>
                  <a:lnTo>
                    <a:pt x="685015" y="81209"/>
                  </a:lnTo>
                  <a:lnTo>
                    <a:pt x="682428" y="106769"/>
                  </a:lnTo>
                  <a:lnTo>
                    <a:pt x="506414" y="116187"/>
                  </a:lnTo>
                  <a:lnTo>
                    <a:pt x="428023" y="122415"/>
                  </a:lnTo>
                  <a:lnTo>
                    <a:pt x="399754" y="123553"/>
                  </a:lnTo>
                  <a:lnTo>
                    <a:pt x="378034" y="123902"/>
                  </a:lnTo>
                  <a:lnTo>
                    <a:pt x="369352" y="123917"/>
                  </a:lnTo>
                  <a:close/>
                </a:path>
              </a:pathLst>
            </a:custGeom>
            <a:solidFill>
              <a:srgbClr val="42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901718" y="7144601"/>
            <a:ext cx="402590" cy="28511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 marR="5080" indent="92710">
              <a:lnSpc>
                <a:spcPct val="68000"/>
              </a:lnSpc>
              <a:spcBef>
                <a:spcPts val="505"/>
              </a:spcBef>
            </a:pPr>
            <a:r>
              <a:rPr dirty="0" sz="1000" spc="-140">
                <a:latin typeface="Trebuchet MS"/>
                <a:cs typeface="Trebuchet MS"/>
              </a:rPr>
              <a:t>Data 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-45">
                <a:latin typeface="Trebuchet MS"/>
                <a:cs typeface="Trebuchet MS"/>
              </a:rPr>
              <a:t>s</a:t>
            </a:r>
            <a:r>
              <a:rPr dirty="0" sz="1000" spc="-140">
                <a:latin typeface="Trebuchet MS"/>
                <a:cs typeface="Trebuchet MS"/>
              </a:rPr>
              <a:t>tructu</a:t>
            </a:r>
            <a:r>
              <a:rPr dirty="0" sz="1000" spc="-90">
                <a:latin typeface="Trebuchet MS"/>
                <a:cs typeface="Trebuchet MS"/>
              </a:rPr>
              <a:t>r</a:t>
            </a:r>
            <a:r>
              <a:rPr dirty="0" sz="1000" spc="-190"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640330" y="7804767"/>
            <a:ext cx="840740" cy="809625"/>
            <a:chOff x="2640330" y="7804767"/>
            <a:chExt cx="840740" cy="809625"/>
          </a:xfrm>
        </p:grpSpPr>
        <p:sp>
          <p:nvSpPr>
            <p:cNvPr id="28" name="object 28"/>
            <p:cNvSpPr/>
            <p:nvPr/>
          </p:nvSpPr>
          <p:spPr>
            <a:xfrm>
              <a:off x="2640348" y="7825729"/>
              <a:ext cx="840740" cy="788670"/>
            </a:xfrm>
            <a:custGeom>
              <a:avLst/>
              <a:gdLst/>
              <a:ahLst/>
              <a:cxnLst/>
              <a:rect l="l" t="t" r="r" b="b"/>
              <a:pathLst>
                <a:path w="840739" h="788670">
                  <a:moveTo>
                    <a:pt x="800776" y="788241"/>
                  </a:moveTo>
                  <a:lnTo>
                    <a:pt x="194361" y="753775"/>
                  </a:lnTo>
                  <a:lnTo>
                    <a:pt x="146398" y="750462"/>
                  </a:lnTo>
                  <a:lnTo>
                    <a:pt x="100147" y="746395"/>
                  </a:lnTo>
                  <a:lnTo>
                    <a:pt x="58943" y="742251"/>
                  </a:lnTo>
                  <a:lnTo>
                    <a:pt x="0" y="708054"/>
                  </a:lnTo>
                  <a:lnTo>
                    <a:pt x="1447" y="663172"/>
                  </a:lnTo>
                  <a:lnTo>
                    <a:pt x="3398" y="608354"/>
                  </a:lnTo>
                  <a:lnTo>
                    <a:pt x="5599" y="553428"/>
                  </a:lnTo>
                  <a:lnTo>
                    <a:pt x="7793" y="508224"/>
                  </a:lnTo>
                  <a:lnTo>
                    <a:pt x="9943" y="468713"/>
                  </a:lnTo>
                  <a:lnTo>
                    <a:pt x="18536" y="302321"/>
                  </a:lnTo>
                  <a:lnTo>
                    <a:pt x="21669" y="242971"/>
                  </a:lnTo>
                  <a:lnTo>
                    <a:pt x="28773" y="114502"/>
                  </a:lnTo>
                  <a:lnTo>
                    <a:pt x="31941" y="54851"/>
                  </a:lnTo>
                  <a:lnTo>
                    <a:pt x="34734" y="0"/>
                  </a:lnTo>
                  <a:lnTo>
                    <a:pt x="50424" y="289"/>
                  </a:lnTo>
                  <a:lnTo>
                    <a:pt x="91296" y="1553"/>
                  </a:lnTo>
                  <a:lnTo>
                    <a:pt x="148054" y="4389"/>
                  </a:lnTo>
                  <a:lnTo>
                    <a:pt x="239236" y="11553"/>
                  </a:lnTo>
                  <a:lnTo>
                    <a:pt x="282167" y="14386"/>
                  </a:lnTo>
                  <a:lnTo>
                    <a:pt x="336464" y="17710"/>
                  </a:lnTo>
                  <a:lnTo>
                    <a:pt x="398398" y="21342"/>
                  </a:lnTo>
                  <a:lnTo>
                    <a:pt x="464239" y="25099"/>
                  </a:lnTo>
                  <a:lnTo>
                    <a:pt x="530259" y="28798"/>
                  </a:lnTo>
                  <a:lnTo>
                    <a:pt x="721534" y="39358"/>
                  </a:lnTo>
                  <a:lnTo>
                    <a:pt x="751487" y="41359"/>
                  </a:lnTo>
                  <a:lnTo>
                    <a:pt x="781258" y="44413"/>
                  </a:lnTo>
                  <a:lnTo>
                    <a:pt x="810850" y="48490"/>
                  </a:lnTo>
                  <a:lnTo>
                    <a:pt x="840264" y="53559"/>
                  </a:lnTo>
                  <a:lnTo>
                    <a:pt x="839907" y="66071"/>
                  </a:lnTo>
                  <a:lnTo>
                    <a:pt x="838716" y="100744"/>
                  </a:lnTo>
                  <a:lnTo>
                    <a:pt x="836509" y="153285"/>
                  </a:lnTo>
                  <a:lnTo>
                    <a:pt x="833106" y="219398"/>
                  </a:lnTo>
                  <a:lnTo>
                    <a:pt x="800776" y="788241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40330" y="7804767"/>
              <a:ext cx="723265" cy="760095"/>
            </a:xfrm>
            <a:custGeom>
              <a:avLst/>
              <a:gdLst/>
              <a:ahLst/>
              <a:cxnLst/>
              <a:rect l="l" t="t" r="r" b="b"/>
              <a:pathLst>
                <a:path w="723264" h="760095">
                  <a:moveTo>
                    <a:pt x="26117" y="759990"/>
                  </a:moveTo>
                  <a:lnTo>
                    <a:pt x="0" y="729340"/>
                  </a:lnTo>
                  <a:lnTo>
                    <a:pt x="31597" y="726274"/>
                  </a:lnTo>
                  <a:lnTo>
                    <a:pt x="26117" y="759990"/>
                  </a:lnTo>
                  <a:close/>
                </a:path>
                <a:path w="723264" h="760095">
                  <a:moveTo>
                    <a:pt x="405364" y="106191"/>
                  </a:moveTo>
                  <a:lnTo>
                    <a:pt x="409024" y="64594"/>
                  </a:lnTo>
                  <a:lnTo>
                    <a:pt x="411027" y="58034"/>
                  </a:lnTo>
                  <a:lnTo>
                    <a:pt x="412374" y="51255"/>
                  </a:lnTo>
                  <a:lnTo>
                    <a:pt x="413001" y="44313"/>
                  </a:lnTo>
                  <a:lnTo>
                    <a:pt x="412845" y="37266"/>
                  </a:lnTo>
                  <a:lnTo>
                    <a:pt x="414319" y="30038"/>
                  </a:lnTo>
                  <a:lnTo>
                    <a:pt x="526101" y="6177"/>
                  </a:lnTo>
                  <a:lnTo>
                    <a:pt x="602444" y="4348"/>
                  </a:lnTo>
                  <a:lnTo>
                    <a:pt x="720770" y="0"/>
                  </a:lnTo>
                  <a:lnTo>
                    <a:pt x="719346" y="8040"/>
                  </a:lnTo>
                  <a:lnTo>
                    <a:pt x="718430" y="16232"/>
                  </a:lnTo>
                  <a:lnTo>
                    <a:pt x="718059" y="24454"/>
                  </a:lnTo>
                  <a:lnTo>
                    <a:pt x="718270" y="32588"/>
                  </a:lnTo>
                  <a:lnTo>
                    <a:pt x="718869" y="40212"/>
                  </a:lnTo>
                  <a:lnTo>
                    <a:pt x="719100" y="47907"/>
                  </a:lnTo>
                  <a:lnTo>
                    <a:pt x="718981" y="54665"/>
                  </a:lnTo>
                  <a:lnTo>
                    <a:pt x="718463" y="63385"/>
                  </a:lnTo>
                  <a:lnTo>
                    <a:pt x="722943" y="81464"/>
                  </a:lnTo>
                  <a:lnTo>
                    <a:pt x="718909" y="106836"/>
                  </a:lnTo>
                  <a:lnTo>
                    <a:pt x="542644" y="106251"/>
                  </a:lnTo>
                  <a:lnTo>
                    <a:pt x="464026" y="108021"/>
                  </a:lnTo>
                  <a:lnTo>
                    <a:pt x="435738" y="107553"/>
                  </a:lnTo>
                  <a:lnTo>
                    <a:pt x="414033" y="106668"/>
                  </a:lnTo>
                  <a:lnTo>
                    <a:pt x="405364" y="106191"/>
                  </a:lnTo>
                  <a:close/>
                </a:path>
              </a:pathLst>
            </a:custGeom>
            <a:solidFill>
              <a:srgbClr val="FFA2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 rot="180000">
            <a:off x="2774682" y="8116996"/>
            <a:ext cx="573143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65"/>
              </a:lnSpc>
            </a:pPr>
            <a:r>
              <a:rPr dirty="0" sz="1000" spc="-125">
                <a:latin typeface="Trebuchet MS"/>
                <a:cs typeface="Trebuchet MS"/>
              </a:rPr>
              <a:t>c++,python,c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 rot="180000">
            <a:off x="2931321" y="8220449"/>
            <a:ext cx="248311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75"/>
              </a:lnSpc>
            </a:pPr>
            <a:r>
              <a:rPr dirty="0" sz="1000" spc="-110">
                <a:latin typeface="Trebuchet MS"/>
                <a:cs typeface="Trebuchet MS"/>
              </a:rPr>
              <a:t>,</a:t>
            </a:r>
            <a:r>
              <a:rPr dirty="0" sz="1000" spc="-114">
                <a:latin typeface="Trebuchet MS"/>
                <a:cs typeface="Trebuchet MS"/>
              </a:rPr>
              <a:t>j</a:t>
            </a:r>
            <a:r>
              <a:rPr dirty="0" sz="1000" spc="-130">
                <a:latin typeface="Trebuchet MS"/>
                <a:cs typeface="Trebuchet MS"/>
              </a:rPr>
              <a:t>a</a:t>
            </a:r>
            <a:r>
              <a:rPr dirty="0" sz="1000" spc="-130">
                <a:latin typeface="Trebuchet MS"/>
                <a:cs typeface="Trebuchet MS"/>
              </a:rPr>
              <a:t>v</a:t>
            </a:r>
            <a:r>
              <a:rPr dirty="0" sz="1000" spc="-155">
                <a:latin typeface="Trebuchet MS"/>
                <a:cs typeface="Trebuchet MS"/>
              </a:rPr>
              <a:t>a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697934" y="6850846"/>
            <a:ext cx="742950" cy="699770"/>
            <a:chOff x="3697934" y="6850846"/>
            <a:chExt cx="742950" cy="699770"/>
          </a:xfrm>
        </p:grpSpPr>
        <p:sp>
          <p:nvSpPr>
            <p:cNvPr id="33" name="object 33"/>
            <p:cNvSpPr/>
            <p:nvPr/>
          </p:nvSpPr>
          <p:spPr>
            <a:xfrm>
              <a:off x="3697934" y="6905709"/>
              <a:ext cx="742950" cy="644525"/>
            </a:xfrm>
            <a:custGeom>
              <a:avLst/>
              <a:gdLst/>
              <a:ahLst/>
              <a:cxnLst/>
              <a:rect l="l" t="t" r="r" b="b"/>
              <a:pathLst>
                <a:path w="742950" h="644525">
                  <a:moveTo>
                    <a:pt x="564553" y="644508"/>
                  </a:moveTo>
                  <a:lnTo>
                    <a:pt x="141960" y="644508"/>
                  </a:lnTo>
                  <a:lnTo>
                    <a:pt x="107138" y="644466"/>
                  </a:lnTo>
                  <a:lnTo>
                    <a:pt x="70774" y="643343"/>
                  </a:lnTo>
                  <a:lnTo>
                    <a:pt x="34513" y="640885"/>
                  </a:lnTo>
                  <a:lnTo>
                    <a:pt x="0" y="636832"/>
                  </a:lnTo>
                  <a:lnTo>
                    <a:pt x="265" y="623412"/>
                  </a:lnTo>
                  <a:lnTo>
                    <a:pt x="1096" y="589919"/>
                  </a:lnTo>
                  <a:lnTo>
                    <a:pt x="2543" y="546506"/>
                  </a:lnTo>
                  <a:lnTo>
                    <a:pt x="4658" y="503323"/>
                  </a:lnTo>
                  <a:lnTo>
                    <a:pt x="4658" y="91804"/>
                  </a:lnTo>
                  <a:lnTo>
                    <a:pt x="3322" y="49757"/>
                  </a:lnTo>
                  <a:lnTo>
                    <a:pt x="2462" y="19520"/>
                  </a:lnTo>
                  <a:lnTo>
                    <a:pt x="2192" y="2981"/>
                  </a:lnTo>
                  <a:lnTo>
                    <a:pt x="19290" y="64"/>
                  </a:lnTo>
                  <a:lnTo>
                    <a:pt x="61696" y="0"/>
                  </a:lnTo>
                  <a:lnTo>
                    <a:pt x="116691" y="1632"/>
                  </a:lnTo>
                  <a:lnTo>
                    <a:pt x="171558" y="3803"/>
                  </a:lnTo>
                  <a:lnTo>
                    <a:pt x="201942" y="4240"/>
                  </a:lnTo>
                  <a:lnTo>
                    <a:pt x="244661" y="4609"/>
                  </a:lnTo>
                  <a:lnTo>
                    <a:pt x="295775" y="4911"/>
                  </a:lnTo>
                  <a:lnTo>
                    <a:pt x="351342" y="5146"/>
                  </a:lnTo>
                  <a:lnTo>
                    <a:pt x="407421" y="5314"/>
                  </a:lnTo>
                  <a:lnTo>
                    <a:pt x="460074" y="5415"/>
                  </a:lnTo>
                  <a:lnTo>
                    <a:pt x="579352" y="5448"/>
                  </a:lnTo>
                  <a:lnTo>
                    <a:pt x="636373" y="5105"/>
                  </a:lnTo>
                  <a:lnTo>
                    <a:pt x="687536" y="4352"/>
                  </a:lnTo>
                  <a:lnTo>
                    <a:pt x="724413" y="3598"/>
                  </a:lnTo>
                  <a:lnTo>
                    <a:pt x="738578" y="3255"/>
                  </a:lnTo>
                  <a:lnTo>
                    <a:pt x="739298" y="19245"/>
                  </a:lnTo>
                  <a:lnTo>
                    <a:pt x="740839" y="56953"/>
                  </a:lnTo>
                  <a:lnTo>
                    <a:pt x="742278" y="100984"/>
                  </a:lnTo>
                  <a:lnTo>
                    <a:pt x="742689" y="135941"/>
                  </a:lnTo>
                  <a:lnTo>
                    <a:pt x="742499" y="169440"/>
                  </a:lnTo>
                  <a:lnTo>
                    <a:pt x="742446" y="227554"/>
                  </a:lnTo>
                  <a:lnTo>
                    <a:pt x="742484" y="298112"/>
                  </a:lnTo>
                  <a:lnTo>
                    <a:pt x="742689" y="462750"/>
                  </a:lnTo>
                  <a:lnTo>
                    <a:pt x="741362" y="502128"/>
                  </a:lnTo>
                  <a:lnTo>
                    <a:pt x="738441" y="562299"/>
                  </a:lnTo>
                  <a:lnTo>
                    <a:pt x="735521" y="617381"/>
                  </a:lnTo>
                  <a:lnTo>
                    <a:pt x="734194" y="641493"/>
                  </a:lnTo>
                  <a:lnTo>
                    <a:pt x="564553" y="644508"/>
                  </a:lnTo>
                  <a:close/>
                </a:path>
              </a:pathLst>
            </a:custGeom>
            <a:solidFill>
              <a:srgbClr val="D1D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796046" y="6850846"/>
              <a:ext cx="341630" cy="120014"/>
            </a:xfrm>
            <a:custGeom>
              <a:avLst/>
              <a:gdLst/>
              <a:ahLst/>
              <a:cxnLst/>
              <a:rect l="l" t="t" r="r" b="b"/>
              <a:pathLst>
                <a:path w="341629" h="120015">
                  <a:moveTo>
                    <a:pt x="340924" y="119801"/>
                  </a:moveTo>
                  <a:lnTo>
                    <a:pt x="320036" y="118066"/>
                  </a:lnTo>
                  <a:lnTo>
                    <a:pt x="271657" y="114147"/>
                  </a:lnTo>
                  <a:lnTo>
                    <a:pt x="217214" y="109970"/>
                  </a:lnTo>
                  <a:lnTo>
                    <a:pt x="178135" y="107465"/>
                  </a:lnTo>
                  <a:lnTo>
                    <a:pt x="122130" y="103250"/>
                  </a:lnTo>
                  <a:lnTo>
                    <a:pt x="64916" y="97184"/>
                  </a:lnTo>
                  <a:lnTo>
                    <a:pt x="20395" y="91735"/>
                  </a:lnTo>
                  <a:lnTo>
                    <a:pt x="2466" y="89371"/>
                  </a:lnTo>
                  <a:lnTo>
                    <a:pt x="0" y="56473"/>
                  </a:lnTo>
                  <a:lnTo>
                    <a:pt x="10414" y="29333"/>
                  </a:lnTo>
                  <a:lnTo>
                    <a:pt x="6029" y="0"/>
                  </a:lnTo>
                  <a:lnTo>
                    <a:pt x="113116" y="10348"/>
                  </a:lnTo>
                  <a:lnTo>
                    <a:pt x="192172" y="17579"/>
                  </a:lnTo>
                  <a:lnTo>
                    <a:pt x="239524" y="21109"/>
                  </a:lnTo>
                  <a:lnTo>
                    <a:pt x="336265" y="23028"/>
                  </a:lnTo>
                  <a:lnTo>
                    <a:pt x="335991" y="43040"/>
                  </a:lnTo>
                  <a:lnTo>
                    <a:pt x="336886" y="48082"/>
                  </a:lnTo>
                  <a:lnTo>
                    <a:pt x="338835" y="60140"/>
                  </a:lnTo>
                  <a:lnTo>
                    <a:pt x="340732" y="74614"/>
                  </a:lnTo>
                  <a:lnTo>
                    <a:pt x="341472" y="86904"/>
                  </a:lnTo>
                  <a:lnTo>
                    <a:pt x="340924" y="119801"/>
                  </a:lnTo>
                  <a:close/>
                </a:path>
              </a:pathLst>
            </a:custGeom>
            <a:solidFill>
              <a:srgbClr val="531F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3970400" y="7130915"/>
            <a:ext cx="199390" cy="1816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00" spc="-125">
                <a:latin typeface="Trebuchet MS"/>
                <a:cs typeface="Trebuchet MS"/>
              </a:rPr>
              <a:t>algo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764005" y="7714537"/>
            <a:ext cx="742950" cy="803275"/>
            <a:chOff x="1764005" y="7714537"/>
            <a:chExt cx="742950" cy="803275"/>
          </a:xfrm>
        </p:grpSpPr>
        <p:sp>
          <p:nvSpPr>
            <p:cNvPr id="37" name="object 37"/>
            <p:cNvSpPr/>
            <p:nvPr/>
          </p:nvSpPr>
          <p:spPr>
            <a:xfrm>
              <a:off x="1764005" y="7769401"/>
              <a:ext cx="742950" cy="748030"/>
            </a:xfrm>
            <a:custGeom>
              <a:avLst/>
              <a:gdLst/>
              <a:ahLst/>
              <a:cxnLst/>
              <a:rect l="l" t="t" r="r" b="b"/>
              <a:pathLst>
                <a:path w="742950" h="748029">
                  <a:moveTo>
                    <a:pt x="564535" y="748014"/>
                  </a:moveTo>
                  <a:lnTo>
                    <a:pt x="141955" y="748014"/>
                  </a:lnTo>
                  <a:lnTo>
                    <a:pt x="107134" y="747971"/>
                  </a:lnTo>
                  <a:lnTo>
                    <a:pt x="70772" y="746849"/>
                  </a:lnTo>
                  <a:lnTo>
                    <a:pt x="34512" y="744390"/>
                  </a:lnTo>
                  <a:lnTo>
                    <a:pt x="0" y="740338"/>
                  </a:lnTo>
                  <a:lnTo>
                    <a:pt x="265" y="726917"/>
                  </a:lnTo>
                  <a:lnTo>
                    <a:pt x="1096" y="693425"/>
                  </a:lnTo>
                  <a:lnTo>
                    <a:pt x="2543" y="650011"/>
                  </a:lnTo>
                  <a:lnTo>
                    <a:pt x="4658" y="606829"/>
                  </a:lnTo>
                  <a:lnTo>
                    <a:pt x="4658" y="91804"/>
                  </a:lnTo>
                  <a:lnTo>
                    <a:pt x="3322" y="49757"/>
                  </a:lnTo>
                  <a:lnTo>
                    <a:pt x="2462" y="19520"/>
                  </a:lnTo>
                  <a:lnTo>
                    <a:pt x="2192" y="2981"/>
                  </a:lnTo>
                  <a:lnTo>
                    <a:pt x="19290" y="64"/>
                  </a:lnTo>
                  <a:lnTo>
                    <a:pt x="61694" y="0"/>
                  </a:lnTo>
                  <a:lnTo>
                    <a:pt x="116688" y="1632"/>
                  </a:lnTo>
                  <a:lnTo>
                    <a:pt x="171552" y="3803"/>
                  </a:lnTo>
                  <a:lnTo>
                    <a:pt x="201936" y="4240"/>
                  </a:lnTo>
                  <a:lnTo>
                    <a:pt x="244653" y="4609"/>
                  </a:lnTo>
                  <a:lnTo>
                    <a:pt x="295765" y="4911"/>
                  </a:lnTo>
                  <a:lnTo>
                    <a:pt x="351330" y="5146"/>
                  </a:lnTo>
                  <a:lnTo>
                    <a:pt x="407408" y="5314"/>
                  </a:lnTo>
                  <a:lnTo>
                    <a:pt x="460058" y="5415"/>
                  </a:lnTo>
                  <a:lnTo>
                    <a:pt x="579333" y="5448"/>
                  </a:lnTo>
                  <a:lnTo>
                    <a:pt x="636352" y="5105"/>
                  </a:lnTo>
                  <a:lnTo>
                    <a:pt x="687513" y="4352"/>
                  </a:lnTo>
                  <a:lnTo>
                    <a:pt x="724389" y="3598"/>
                  </a:lnTo>
                  <a:lnTo>
                    <a:pt x="738554" y="3255"/>
                  </a:lnTo>
                  <a:lnTo>
                    <a:pt x="739273" y="19245"/>
                  </a:lnTo>
                  <a:lnTo>
                    <a:pt x="740815" y="56953"/>
                  </a:lnTo>
                  <a:lnTo>
                    <a:pt x="742254" y="100984"/>
                  </a:lnTo>
                  <a:lnTo>
                    <a:pt x="742665" y="135941"/>
                  </a:lnTo>
                  <a:lnTo>
                    <a:pt x="742507" y="162730"/>
                  </a:lnTo>
                  <a:lnTo>
                    <a:pt x="742434" y="212353"/>
                  </a:lnTo>
                  <a:lnTo>
                    <a:pt x="742424" y="277252"/>
                  </a:lnTo>
                  <a:lnTo>
                    <a:pt x="742665" y="566255"/>
                  </a:lnTo>
                  <a:lnTo>
                    <a:pt x="741337" y="605634"/>
                  </a:lnTo>
                  <a:lnTo>
                    <a:pt x="738417" y="665804"/>
                  </a:lnTo>
                  <a:lnTo>
                    <a:pt x="735497" y="720886"/>
                  </a:lnTo>
                  <a:lnTo>
                    <a:pt x="734169" y="744998"/>
                  </a:lnTo>
                  <a:lnTo>
                    <a:pt x="564535" y="748014"/>
                  </a:lnTo>
                  <a:close/>
                </a:path>
              </a:pathLst>
            </a:custGeom>
            <a:solidFill>
              <a:srgbClr val="FFA2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862113" y="7714537"/>
              <a:ext cx="341630" cy="120014"/>
            </a:xfrm>
            <a:custGeom>
              <a:avLst/>
              <a:gdLst/>
              <a:ahLst/>
              <a:cxnLst/>
              <a:rect l="l" t="t" r="r" b="b"/>
              <a:pathLst>
                <a:path w="341630" h="120015">
                  <a:moveTo>
                    <a:pt x="340913" y="119801"/>
                  </a:moveTo>
                  <a:lnTo>
                    <a:pt x="320026" y="118066"/>
                  </a:lnTo>
                  <a:lnTo>
                    <a:pt x="271648" y="114147"/>
                  </a:lnTo>
                  <a:lnTo>
                    <a:pt x="217207" y="109970"/>
                  </a:lnTo>
                  <a:lnTo>
                    <a:pt x="178130" y="107465"/>
                  </a:lnTo>
                  <a:lnTo>
                    <a:pt x="122126" y="103250"/>
                  </a:lnTo>
                  <a:lnTo>
                    <a:pt x="64914" y="97184"/>
                  </a:lnTo>
                  <a:lnTo>
                    <a:pt x="20395" y="91735"/>
                  </a:lnTo>
                  <a:lnTo>
                    <a:pt x="2466" y="89371"/>
                  </a:lnTo>
                  <a:lnTo>
                    <a:pt x="0" y="56473"/>
                  </a:lnTo>
                  <a:lnTo>
                    <a:pt x="10413" y="29333"/>
                  </a:lnTo>
                  <a:lnTo>
                    <a:pt x="6029" y="0"/>
                  </a:lnTo>
                  <a:lnTo>
                    <a:pt x="113112" y="10348"/>
                  </a:lnTo>
                  <a:lnTo>
                    <a:pt x="192166" y="17579"/>
                  </a:lnTo>
                  <a:lnTo>
                    <a:pt x="239516" y="21109"/>
                  </a:lnTo>
                  <a:lnTo>
                    <a:pt x="336254" y="23028"/>
                  </a:lnTo>
                  <a:lnTo>
                    <a:pt x="335980" y="43040"/>
                  </a:lnTo>
                  <a:lnTo>
                    <a:pt x="336875" y="48082"/>
                  </a:lnTo>
                  <a:lnTo>
                    <a:pt x="338823" y="60140"/>
                  </a:lnTo>
                  <a:lnTo>
                    <a:pt x="340720" y="74614"/>
                  </a:lnTo>
                  <a:lnTo>
                    <a:pt x="341461" y="86904"/>
                  </a:lnTo>
                  <a:lnTo>
                    <a:pt x="340913" y="119801"/>
                  </a:lnTo>
                  <a:close/>
                </a:path>
              </a:pathLst>
            </a:custGeom>
            <a:solidFill>
              <a:srgbClr val="FFDB5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890584" y="7994612"/>
            <a:ext cx="490855" cy="28511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10489" marR="5080" indent="-98425">
              <a:lnSpc>
                <a:spcPct val="68000"/>
              </a:lnSpc>
              <a:spcBef>
                <a:spcPts val="505"/>
              </a:spcBef>
            </a:pPr>
            <a:r>
              <a:rPr dirty="0" sz="1000" spc="-150">
                <a:latin typeface="Trebuchet MS"/>
                <a:cs typeface="Trebuchet MS"/>
              </a:rPr>
              <a:t>competitive  </a:t>
            </a:r>
            <a:r>
              <a:rPr dirty="0" sz="1000" spc="-135">
                <a:latin typeface="Trebuchet MS"/>
                <a:cs typeface="Trebuchet MS"/>
              </a:rPr>
              <a:t>coding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644606" y="7811987"/>
            <a:ext cx="769620" cy="802640"/>
            <a:chOff x="3644606" y="7811987"/>
            <a:chExt cx="769620" cy="802640"/>
          </a:xfrm>
        </p:grpSpPr>
        <p:sp>
          <p:nvSpPr>
            <p:cNvPr id="41" name="object 41"/>
            <p:cNvSpPr/>
            <p:nvPr/>
          </p:nvSpPr>
          <p:spPr>
            <a:xfrm>
              <a:off x="3644606" y="7837263"/>
              <a:ext cx="769620" cy="777240"/>
            </a:xfrm>
            <a:custGeom>
              <a:avLst/>
              <a:gdLst/>
              <a:ahLst/>
              <a:cxnLst/>
              <a:rect l="l" t="t" r="r" b="b"/>
              <a:pathLst>
                <a:path w="769620" h="777240">
                  <a:moveTo>
                    <a:pt x="600070" y="752752"/>
                  </a:moveTo>
                  <a:lnTo>
                    <a:pt x="178055" y="774577"/>
                  </a:lnTo>
                  <a:lnTo>
                    <a:pt x="143278" y="776332"/>
                  </a:lnTo>
                  <a:lnTo>
                    <a:pt x="106906" y="777089"/>
                  </a:lnTo>
                  <a:lnTo>
                    <a:pt x="70568" y="776507"/>
                  </a:lnTo>
                  <a:lnTo>
                    <a:pt x="35464" y="760826"/>
                  </a:lnTo>
                  <a:lnTo>
                    <a:pt x="33767" y="683905"/>
                  </a:lnTo>
                  <a:lnTo>
                    <a:pt x="33649" y="640671"/>
                  </a:lnTo>
                  <a:lnTo>
                    <a:pt x="7050" y="126334"/>
                  </a:lnTo>
                  <a:lnTo>
                    <a:pt x="3544" y="84412"/>
                  </a:lnTo>
                  <a:lnTo>
                    <a:pt x="1123" y="54259"/>
                  </a:lnTo>
                  <a:lnTo>
                    <a:pt x="0" y="37756"/>
                  </a:lnTo>
                  <a:lnTo>
                    <a:pt x="16924" y="33960"/>
                  </a:lnTo>
                  <a:lnTo>
                    <a:pt x="59268" y="31706"/>
                  </a:lnTo>
                  <a:lnTo>
                    <a:pt x="114273" y="30495"/>
                  </a:lnTo>
                  <a:lnTo>
                    <a:pt x="169177" y="29831"/>
                  </a:lnTo>
                  <a:lnTo>
                    <a:pt x="199542" y="28697"/>
                  </a:lnTo>
                  <a:lnTo>
                    <a:pt x="242221" y="26860"/>
                  </a:lnTo>
                  <a:lnTo>
                    <a:pt x="293280" y="24522"/>
                  </a:lnTo>
                  <a:lnTo>
                    <a:pt x="348783" y="21887"/>
                  </a:lnTo>
                  <a:lnTo>
                    <a:pt x="404795" y="19158"/>
                  </a:lnTo>
                  <a:lnTo>
                    <a:pt x="457381" y="16540"/>
                  </a:lnTo>
                  <a:lnTo>
                    <a:pt x="576498" y="10413"/>
                  </a:lnTo>
                  <a:lnTo>
                    <a:pt x="633423" y="7126"/>
                  </a:lnTo>
                  <a:lnTo>
                    <a:pt x="684477" y="3731"/>
                  </a:lnTo>
                  <a:lnTo>
                    <a:pt x="735393" y="0"/>
                  </a:lnTo>
                  <a:lnTo>
                    <a:pt x="736937" y="15931"/>
                  </a:lnTo>
                  <a:lnTo>
                    <a:pt x="740424" y="53509"/>
                  </a:lnTo>
                  <a:lnTo>
                    <a:pt x="744135" y="97407"/>
                  </a:lnTo>
                  <a:lnTo>
                    <a:pt x="746351" y="132297"/>
                  </a:lnTo>
                  <a:lnTo>
                    <a:pt x="747578" y="159057"/>
                  </a:lnTo>
                  <a:lnTo>
                    <a:pt x="750067" y="208618"/>
                  </a:lnTo>
                  <a:lnTo>
                    <a:pt x="753409" y="273431"/>
                  </a:lnTo>
                  <a:lnTo>
                    <a:pt x="768575" y="562036"/>
                  </a:lnTo>
                  <a:lnTo>
                    <a:pt x="769284" y="601431"/>
                  </a:lnTo>
                  <a:lnTo>
                    <a:pt x="769475" y="661672"/>
                  </a:lnTo>
                  <a:lnTo>
                    <a:pt x="769403" y="716831"/>
                  </a:lnTo>
                  <a:lnTo>
                    <a:pt x="769323" y="740979"/>
                  </a:lnTo>
                  <a:lnTo>
                    <a:pt x="600070" y="752752"/>
                  </a:lnTo>
                  <a:close/>
                </a:path>
              </a:pathLst>
            </a:custGeom>
            <a:solidFill>
              <a:srgbClr val="FFDB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740323" y="7811987"/>
              <a:ext cx="344170" cy="102870"/>
            </a:xfrm>
            <a:custGeom>
              <a:avLst/>
              <a:gdLst/>
              <a:ahLst/>
              <a:cxnLst/>
              <a:rect l="l" t="t" r="r" b="b"/>
              <a:pathLst>
                <a:path w="344170" h="102870">
                  <a:moveTo>
                    <a:pt x="343729" y="102346"/>
                  </a:moveTo>
                  <a:lnTo>
                    <a:pt x="322779" y="101692"/>
                  </a:lnTo>
                  <a:lnTo>
                    <a:pt x="274264" y="100276"/>
                  </a:lnTo>
                  <a:lnTo>
                    <a:pt x="219680" y="98917"/>
                  </a:lnTo>
                  <a:lnTo>
                    <a:pt x="180525" y="98433"/>
                  </a:lnTo>
                  <a:lnTo>
                    <a:pt x="124378" y="97116"/>
                  </a:lnTo>
                  <a:lnTo>
                    <a:pt x="66930" y="94013"/>
                  </a:lnTo>
                  <a:lnTo>
                    <a:pt x="22188" y="90871"/>
                  </a:lnTo>
                  <a:lnTo>
                    <a:pt x="4162" y="89436"/>
                  </a:lnTo>
                  <a:lnTo>
                    <a:pt x="0" y="56709"/>
                  </a:lnTo>
                  <a:lnTo>
                    <a:pt x="8998" y="29067"/>
                  </a:lnTo>
                  <a:lnTo>
                    <a:pt x="3104" y="0"/>
                  </a:lnTo>
                  <a:lnTo>
                    <a:pt x="36086" y="1519"/>
                  </a:lnTo>
                  <a:lnTo>
                    <a:pt x="110579" y="4804"/>
                  </a:lnTo>
                  <a:lnTo>
                    <a:pt x="189901" y="7942"/>
                  </a:lnTo>
                  <a:lnTo>
                    <a:pt x="237370" y="9022"/>
                  </a:lnTo>
                  <a:lnTo>
                    <a:pt x="334078" y="5942"/>
                  </a:lnTo>
                  <a:lnTo>
                    <a:pt x="334838" y="25942"/>
                  </a:lnTo>
                  <a:lnTo>
                    <a:pt x="335992" y="30931"/>
                  </a:lnTo>
                  <a:lnTo>
                    <a:pt x="338561" y="42872"/>
                  </a:lnTo>
                  <a:lnTo>
                    <a:pt x="341203" y="57229"/>
                  </a:lnTo>
                  <a:lnTo>
                    <a:pt x="342577" y="69464"/>
                  </a:lnTo>
                  <a:lnTo>
                    <a:pt x="343729" y="102346"/>
                  </a:lnTo>
                  <a:close/>
                </a:path>
              </a:pathLst>
            </a:custGeom>
            <a:solidFill>
              <a:srgbClr val="9E8B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 rot="21480000">
            <a:off x="3745984" y="8123055"/>
            <a:ext cx="570052" cy="128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10"/>
              </a:lnSpc>
            </a:pPr>
            <a:r>
              <a:rPr dirty="0" sz="1000" spc="-125">
                <a:latin typeface="Trebuchet MS"/>
                <a:cs typeface="Trebuchet MS"/>
              </a:rPr>
              <a:t>wordpress,ht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 rot="21480000">
            <a:off x="3886279" y="8227166"/>
            <a:ext cx="300201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90"/>
              </a:lnSpc>
            </a:pPr>
            <a:r>
              <a:rPr dirty="0" sz="1000" spc="-135">
                <a:latin typeface="Trebuchet MS"/>
                <a:cs typeface="Trebuchet MS"/>
              </a:rPr>
              <a:t>ml,c</a:t>
            </a:r>
            <a:r>
              <a:rPr dirty="0" sz="1000" spc="-130">
                <a:latin typeface="Trebuchet MS"/>
                <a:cs typeface="Trebuchet MS"/>
              </a:rPr>
              <a:t>s</a:t>
            </a:r>
            <a:r>
              <a:rPr dirty="0" baseline="2777" sz="1500" spc="-67">
                <a:latin typeface="Trebuchet MS"/>
                <a:cs typeface="Trebuchet MS"/>
              </a:rPr>
              <a:t>s</a:t>
            </a:r>
            <a:endParaRPr baseline="2777" sz="15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641837" y="6872734"/>
            <a:ext cx="557530" cy="6642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150" spc="-665">
                <a:solidFill>
                  <a:srgbClr val="42C366"/>
                </a:solidFill>
                <a:latin typeface="Tahoma"/>
                <a:cs typeface="Tahoma"/>
              </a:rPr>
              <a:t>y</a:t>
            </a:r>
            <a:r>
              <a:rPr dirty="0" sz="4150" spc="-1215">
                <a:solidFill>
                  <a:srgbClr val="42C366"/>
                </a:solidFill>
                <a:latin typeface="Tahoma"/>
                <a:cs typeface="Tahoma"/>
              </a:rPr>
              <a:t>e</a:t>
            </a:r>
            <a:r>
              <a:rPr dirty="0" sz="4150" spc="-925">
                <a:solidFill>
                  <a:srgbClr val="42C366"/>
                </a:solidFill>
                <a:latin typeface="Tahoma"/>
                <a:cs typeface="Tahoma"/>
              </a:rPr>
              <a:t>s</a:t>
            </a:r>
            <a:r>
              <a:rPr dirty="0" sz="4150" spc="-495">
                <a:solidFill>
                  <a:srgbClr val="42C366"/>
                </a:solidFill>
                <a:latin typeface="Tahoma"/>
                <a:cs typeface="Tahoma"/>
              </a:rPr>
              <a:t>!</a:t>
            </a:r>
            <a:endParaRPr sz="415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760534" y="7589677"/>
            <a:ext cx="583565" cy="4089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00" spc="-330">
                <a:latin typeface="Tahoma"/>
                <a:cs typeface="Tahoma"/>
              </a:rPr>
              <a:t>t</a:t>
            </a:r>
            <a:r>
              <a:rPr dirty="0" sz="2500" spc="-550">
                <a:latin typeface="Tahoma"/>
                <a:cs typeface="Tahoma"/>
              </a:rPr>
              <a:t>h</a:t>
            </a:r>
            <a:r>
              <a:rPr dirty="0" sz="2500" spc="-105">
                <a:latin typeface="Tahoma"/>
                <a:cs typeface="Tahoma"/>
              </a:rPr>
              <a:t>i</a:t>
            </a:r>
            <a:r>
              <a:rPr dirty="0" sz="2500" spc="-560">
                <a:latin typeface="Tahoma"/>
                <a:cs typeface="Tahoma"/>
              </a:rPr>
              <a:t>s</a:t>
            </a:r>
            <a:r>
              <a:rPr dirty="0" sz="2500" spc="185">
                <a:latin typeface="Tahoma"/>
                <a:cs typeface="Tahoma"/>
              </a:rPr>
              <a:t> </a:t>
            </a:r>
            <a:r>
              <a:rPr dirty="0" sz="2500" spc="-105">
                <a:latin typeface="Tahoma"/>
                <a:cs typeface="Tahoma"/>
              </a:rPr>
              <a:t>i</a:t>
            </a:r>
            <a:r>
              <a:rPr dirty="0" sz="2500" spc="-560">
                <a:latin typeface="Tahoma"/>
                <a:cs typeface="Tahoma"/>
              </a:rPr>
              <a:t>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821886" y="7774144"/>
            <a:ext cx="461009" cy="4089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00" spc="-340">
                <a:latin typeface="Tahoma"/>
                <a:cs typeface="Tahoma"/>
              </a:rPr>
              <a:t>g</a:t>
            </a:r>
            <a:r>
              <a:rPr dirty="0" sz="2500" spc="-285">
                <a:latin typeface="Tahoma"/>
                <a:cs typeface="Tahoma"/>
              </a:rPr>
              <a:t>r</a:t>
            </a:r>
            <a:r>
              <a:rPr dirty="0" sz="2500" spc="-740">
                <a:latin typeface="Tahoma"/>
                <a:cs typeface="Tahoma"/>
              </a:rPr>
              <a:t>e</a:t>
            </a:r>
            <a:r>
              <a:rPr dirty="0" sz="2500" spc="-660">
                <a:latin typeface="Tahoma"/>
                <a:cs typeface="Tahoma"/>
              </a:rPr>
              <a:t>a</a:t>
            </a:r>
            <a:r>
              <a:rPr dirty="0" sz="2500" spc="-325">
                <a:latin typeface="Tahoma"/>
                <a:cs typeface="Tahoma"/>
              </a:rPr>
              <a:t>t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0172" y="6941369"/>
            <a:ext cx="2204915" cy="172236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17465" y="7908249"/>
            <a:ext cx="882309" cy="88230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90497" y="6750063"/>
            <a:ext cx="882309" cy="88230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15182" y="6830038"/>
            <a:ext cx="882309" cy="88230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92776" y="7925514"/>
            <a:ext cx="882309" cy="882306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46479" y="6750063"/>
            <a:ext cx="855880" cy="85587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8700" y="693628"/>
            <a:ext cx="2638424" cy="647699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9542795" y="2495220"/>
            <a:ext cx="699452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30">
                <a:latin typeface="Microsoft Sans Serif"/>
                <a:cs typeface="Microsoft Sans Serif"/>
              </a:rPr>
              <a:t>You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55">
                <a:latin typeface="Microsoft Sans Serif"/>
                <a:cs typeface="Microsoft Sans Serif"/>
              </a:rPr>
              <a:t>can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60">
                <a:latin typeface="Microsoft Sans Serif"/>
                <a:cs typeface="Microsoft Sans Serif"/>
              </a:rPr>
              <a:t>register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100">
                <a:latin typeface="Microsoft Sans Serif"/>
                <a:cs typeface="Microsoft Sans Serif"/>
              </a:rPr>
              <a:t>with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20">
                <a:latin typeface="Microsoft Sans Serif"/>
                <a:cs typeface="Microsoft Sans Serif"/>
              </a:rPr>
              <a:t>expanD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95">
                <a:latin typeface="Microsoft Sans Serif"/>
                <a:cs typeface="Microsoft Sans Serif"/>
              </a:rPr>
              <a:t>for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65">
                <a:latin typeface="Microsoft Sans Serif"/>
                <a:cs typeface="Microsoft Sans Serif"/>
              </a:rPr>
              <a:t>free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55">
                <a:latin typeface="Microsoft Sans Serif"/>
                <a:cs typeface="Microsoft Sans Serif"/>
              </a:rPr>
              <a:t>and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55">
                <a:latin typeface="Microsoft Sans Serif"/>
                <a:cs typeface="Microsoft Sans Serif"/>
              </a:rPr>
              <a:t>can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90">
                <a:latin typeface="Microsoft Sans Serif"/>
                <a:cs typeface="Microsoft Sans Serif"/>
              </a:rPr>
              <a:t>get </a:t>
            </a:r>
            <a:r>
              <a:rPr dirty="0" sz="2400" spc="-630">
                <a:latin typeface="Microsoft Sans Serif"/>
                <a:cs typeface="Microsoft Sans Serif"/>
              </a:rPr>
              <a:t> </a:t>
            </a:r>
            <a:r>
              <a:rPr dirty="0" sz="2400" spc="80">
                <a:latin typeface="Microsoft Sans Serif"/>
                <a:cs typeface="Microsoft Sans Serif"/>
              </a:rPr>
              <a:t>membership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110">
                <a:latin typeface="Microsoft Sans Serif"/>
                <a:cs typeface="Microsoft Sans Serif"/>
              </a:rPr>
              <a:t>at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70">
                <a:latin typeface="Microsoft Sans Serif"/>
                <a:cs typeface="Microsoft Sans Serif"/>
              </a:rPr>
              <a:t>very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45">
                <a:latin typeface="Microsoft Sans Serif"/>
                <a:cs typeface="Microsoft Sans Serif"/>
              </a:rPr>
              <a:t>low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125">
                <a:latin typeface="Microsoft Sans Serif"/>
                <a:cs typeface="Microsoft Sans Serif"/>
              </a:rPr>
              <a:t>cost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40">
                <a:latin typeface="Microsoft Sans Serif"/>
                <a:cs typeface="Microsoft Sans Serif"/>
              </a:rPr>
              <a:t>so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70">
                <a:latin typeface="Microsoft Sans Serif"/>
                <a:cs typeface="Microsoft Sans Serif"/>
              </a:rPr>
              <a:t>hurry</a:t>
            </a:r>
            <a:r>
              <a:rPr dirty="0" sz="2400">
                <a:latin typeface="Microsoft Sans Serif"/>
                <a:cs typeface="Microsoft Sans Serif"/>
              </a:rPr>
              <a:t> </a:t>
            </a:r>
            <a:r>
              <a:rPr dirty="0" sz="2400" spc="55">
                <a:latin typeface="Microsoft Sans Serif"/>
                <a:cs typeface="Microsoft Sans Serif"/>
              </a:rPr>
              <a:t>and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45">
                <a:latin typeface="Microsoft Sans Serif"/>
                <a:cs typeface="Microsoft Sans Serif"/>
              </a:rPr>
              <a:t>join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15">
                <a:latin typeface="Microsoft Sans Serif"/>
                <a:cs typeface="Microsoft Sans Serif"/>
              </a:rPr>
              <a:t>us </a:t>
            </a:r>
            <a:r>
              <a:rPr dirty="0" sz="2400" spc="-62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now!!!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1016000" y="2492134"/>
            <a:ext cx="705739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60"/>
              <a:t>Registration</a:t>
            </a:r>
            <a:endParaRPr sz="9600"/>
          </a:p>
        </p:txBody>
      </p:sp>
      <p:sp>
        <p:nvSpPr>
          <p:cNvPr id="57" name="object 57"/>
          <p:cNvSpPr txBox="1"/>
          <p:nvPr/>
        </p:nvSpPr>
        <p:spPr>
          <a:xfrm>
            <a:off x="14624732" y="995044"/>
            <a:ext cx="528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30">
                <a:latin typeface="Microsoft Sans Serif"/>
                <a:cs typeface="Microsoft Sans Serif"/>
              </a:rPr>
              <a:t>s</a:t>
            </a:r>
            <a:r>
              <a:rPr dirty="0" sz="2400" spc="260">
                <a:latin typeface="Microsoft Sans Serif"/>
                <a:cs typeface="Microsoft Sans Serif"/>
              </a:rPr>
              <a:t>t</a:t>
            </a:r>
            <a:r>
              <a:rPr dirty="0" sz="2400" spc="-20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612505" y="995044"/>
            <a:ext cx="16598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J</a:t>
            </a:r>
            <a:r>
              <a:rPr dirty="0" sz="2400" spc="35">
                <a:latin typeface="Microsoft Sans Serif"/>
                <a:cs typeface="Microsoft Sans Serif"/>
              </a:rPr>
              <a:t>un</a:t>
            </a: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r>
              <a:rPr dirty="0" sz="2400" spc="-240">
                <a:latin typeface="Microsoft Sans Serif"/>
                <a:cs typeface="Microsoft Sans Serif"/>
              </a:rPr>
              <a:t>,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325">
                <a:latin typeface="Microsoft Sans Serif"/>
                <a:cs typeface="Microsoft Sans Serif"/>
              </a:rPr>
              <a:t>0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0592" y="6023418"/>
            <a:ext cx="272097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5134" marR="5080" indent="-433070">
              <a:lnSpc>
                <a:spcPct val="115199"/>
              </a:lnSpc>
              <a:spcBef>
                <a:spcPts val="100"/>
              </a:spcBef>
            </a:pPr>
            <a:r>
              <a:rPr dirty="0" sz="3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200" spc="-10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200" spc="6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28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3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spc="-4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10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200" spc="250" b="1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dirty="0" sz="3200" spc="85" b="1">
                <a:solidFill>
                  <a:srgbClr val="FFFFFF"/>
                </a:solidFill>
                <a:latin typeface="Arial"/>
                <a:cs typeface="Arial"/>
              </a:rPr>
              <a:t>(expanD)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8700" y="266676"/>
            <a:ext cx="12709525" cy="8229600"/>
            <a:chOff x="1028700" y="266676"/>
            <a:chExt cx="12709525" cy="8229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51774"/>
              <a:ext cx="2752724" cy="6667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3364" y="266676"/>
              <a:ext cx="11334749" cy="82295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510198" y="3104256"/>
            <a:ext cx="9823450" cy="247142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12700" marR="5080">
              <a:lnSpc>
                <a:spcPts val="6330"/>
              </a:lnSpc>
              <a:spcBef>
                <a:spcPts val="465"/>
              </a:spcBef>
            </a:pPr>
            <a:r>
              <a:rPr dirty="0" sz="5500" spc="-755" b="1">
                <a:latin typeface="Arial"/>
                <a:cs typeface="Arial"/>
              </a:rPr>
              <a:t>"</a:t>
            </a:r>
            <a:r>
              <a:rPr dirty="0" sz="5500" spc="-295" b="1">
                <a:latin typeface="Arial"/>
                <a:cs typeface="Arial"/>
              </a:rPr>
              <a:t>Y</a:t>
            </a:r>
            <a:r>
              <a:rPr dirty="0" sz="5500" spc="-90" b="1">
                <a:latin typeface="Arial"/>
                <a:cs typeface="Arial"/>
              </a:rPr>
              <a:t>o</a:t>
            </a:r>
            <a:r>
              <a:rPr dirty="0" sz="5500" spc="-80" b="1">
                <a:latin typeface="Arial"/>
                <a:cs typeface="Arial"/>
              </a:rPr>
              <a:t>u</a:t>
            </a:r>
            <a:r>
              <a:rPr dirty="0" sz="5500" spc="35" b="1">
                <a:latin typeface="Arial"/>
                <a:cs typeface="Arial"/>
              </a:rPr>
              <a:t>r</a:t>
            </a:r>
            <a:r>
              <a:rPr dirty="0" sz="5500" spc="-330" b="1">
                <a:latin typeface="Arial"/>
                <a:cs typeface="Arial"/>
              </a:rPr>
              <a:t> </a:t>
            </a:r>
            <a:r>
              <a:rPr dirty="0" sz="5500" spc="-120" b="1">
                <a:latin typeface="Arial"/>
                <a:cs typeface="Arial"/>
              </a:rPr>
              <a:t>i</a:t>
            </a:r>
            <a:r>
              <a:rPr dirty="0" sz="5500" spc="-80" b="1">
                <a:latin typeface="Arial"/>
                <a:cs typeface="Arial"/>
              </a:rPr>
              <a:t>n</a:t>
            </a:r>
            <a:r>
              <a:rPr dirty="0" sz="5500" spc="420" b="1">
                <a:latin typeface="Arial"/>
                <a:cs typeface="Arial"/>
              </a:rPr>
              <a:t>t</a:t>
            </a:r>
            <a:r>
              <a:rPr dirty="0" sz="5500" spc="170" b="1">
                <a:latin typeface="Arial"/>
                <a:cs typeface="Arial"/>
              </a:rPr>
              <a:t>e</a:t>
            </a:r>
            <a:r>
              <a:rPr dirty="0" sz="5500" spc="-25" b="1">
                <a:latin typeface="Arial"/>
                <a:cs typeface="Arial"/>
              </a:rPr>
              <a:t>r</a:t>
            </a:r>
            <a:r>
              <a:rPr dirty="0" sz="5500" spc="170" b="1">
                <a:latin typeface="Arial"/>
                <a:cs typeface="Arial"/>
              </a:rPr>
              <a:t>e</a:t>
            </a:r>
            <a:r>
              <a:rPr dirty="0" sz="5500" spc="-235" b="1">
                <a:latin typeface="Arial"/>
                <a:cs typeface="Arial"/>
              </a:rPr>
              <a:t>s</a:t>
            </a:r>
            <a:r>
              <a:rPr dirty="0" sz="5500" spc="480" b="1">
                <a:latin typeface="Arial"/>
                <a:cs typeface="Arial"/>
              </a:rPr>
              <a:t>t</a:t>
            </a:r>
            <a:r>
              <a:rPr dirty="0" sz="5500" spc="-330" b="1">
                <a:latin typeface="Arial"/>
                <a:cs typeface="Arial"/>
              </a:rPr>
              <a:t> </a:t>
            </a:r>
            <a:r>
              <a:rPr dirty="0" sz="5500" spc="-120" b="1">
                <a:latin typeface="Arial"/>
                <a:cs typeface="Arial"/>
              </a:rPr>
              <a:t>i</a:t>
            </a:r>
            <a:r>
              <a:rPr dirty="0" sz="5500" spc="-20" b="1">
                <a:latin typeface="Arial"/>
                <a:cs typeface="Arial"/>
              </a:rPr>
              <a:t>n</a:t>
            </a:r>
            <a:r>
              <a:rPr dirty="0" sz="5500" spc="-330" b="1">
                <a:latin typeface="Arial"/>
                <a:cs typeface="Arial"/>
              </a:rPr>
              <a:t> </a:t>
            </a:r>
            <a:r>
              <a:rPr dirty="0" sz="5500" spc="80" b="1">
                <a:latin typeface="Arial"/>
                <a:cs typeface="Arial"/>
              </a:rPr>
              <a:t>f</a:t>
            </a:r>
            <a:r>
              <a:rPr dirty="0" sz="5500" spc="-120" b="1">
                <a:latin typeface="Arial"/>
                <a:cs typeface="Arial"/>
              </a:rPr>
              <a:t>i</a:t>
            </a:r>
            <a:r>
              <a:rPr dirty="0" sz="5500" spc="170" b="1">
                <a:latin typeface="Arial"/>
                <a:cs typeface="Arial"/>
              </a:rPr>
              <a:t>e</a:t>
            </a:r>
            <a:r>
              <a:rPr dirty="0" sz="5500" spc="-165" b="1">
                <a:latin typeface="Arial"/>
                <a:cs typeface="Arial"/>
              </a:rPr>
              <a:t>l</a:t>
            </a:r>
            <a:r>
              <a:rPr dirty="0" sz="5500" spc="225" b="1">
                <a:latin typeface="Arial"/>
                <a:cs typeface="Arial"/>
              </a:rPr>
              <a:t>d</a:t>
            </a:r>
            <a:r>
              <a:rPr dirty="0" sz="5500" spc="-330" b="1">
                <a:latin typeface="Arial"/>
                <a:cs typeface="Arial"/>
              </a:rPr>
              <a:t> </a:t>
            </a:r>
            <a:r>
              <a:rPr dirty="0" sz="5500" spc="160" b="1">
                <a:latin typeface="Arial"/>
                <a:cs typeface="Arial"/>
              </a:rPr>
              <a:t>y</a:t>
            </a:r>
            <a:r>
              <a:rPr dirty="0" sz="5500" spc="-90" b="1">
                <a:latin typeface="Arial"/>
                <a:cs typeface="Arial"/>
              </a:rPr>
              <a:t>o</a:t>
            </a:r>
            <a:r>
              <a:rPr dirty="0" sz="5500" spc="-20" b="1">
                <a:latin typeface="Arial"/>
                <a:cs typeface="Arial"/>
              </a:rPr>
              <a:t>u</a:t>
            </a:r>
            <a:r>
              <a:rPr dirty="0" sz="5500" spc="-330" b="1">
                <a:latin typeface="Arial"/>
                <a:cs typeface="Arial"/>
              </a:rPr>
              <a:t> </a:t>
            </a:r>
            <a:r>
              <a:rPr dirty="0" sz="5500" spc="-165" b="1">
                <a:latin typeface="Arial"/>
                <a:cs typeface="Arial"/>
              </a:rPr>
              <a:t>l</a:t>
            </a:r>
            <a:r>
              <a:rPr dirty="0" sz="5500" spc="-120" b="1">
                <a:latin typeface="Arial"/>
                <a:cs typeface="Arial"/>
              </a:rPr>
              <a:t>i</a:t>
            </a:r>
            <a:r>
              <a:rPr dirty="0" sz="5500" spc="5" b="1">
                <a:latin typeface="Arial"/>
                <a:cs typeface="Arial"/>
              </a:rPr>
              <a:t>k</a:t>
            </a:r>
            <a:r>
              <a:rPr dirty="0" sz="5500" spc="170" b="1">
                <a:latin typeface="Arial"/>
                <a:cs typeface="Arial"/>
              </a:rPr>
              <a:t>e</a:t>
            </a:r>
            <a:r>
              <a:rPr dirty="0" sz="5500" spc="-260" b="1">
                <a:latin typeface="Arial"/>
                <a:cs typeface="Arial"/>
              </a:rPr>
              <a:t>,  </a:t>
            </a:r>
            <a:r>
              <a:rPr dirty="0" sz="5500" spc="65" b="1">
                <a:latin typeface="Arial"/>
                <a:cs typeface="Arial"/>
              </a:rPr>
              <a:t>describe </a:t>
            </a:r>
            <a:r>
              <a:rPr dirty="0" sz="5500" spc="10" b="1">
                <a:latin typeface="Arial"/>
                <a:cs typeface="Arial"/>
              </a:rPr>
              <a:t>your </a:t>
            </a:r>
            <a:r>
              <a:rPr dirty="0" sz="5500" spc="90" b="1">
                <a:latin typeface="Arial"/>
                <a:cs typeface="Arial"/>
              </a:rPr>
              <a:t>determination </a:t>
            </a:r>
            <a:r>
              <a:rPr dirty="0" sz="5500" spc="-1515" b="1">
                <a:latin typeface="Arial"/>
                <a:cs typeface="Arial"/>
              </a:rPr>
              <a:t> </a:t>
            </a:r>
            <a:r>
              <a:rPr dirty="0" sz="5500" spc="-120" b="1">
                <a:latin typeface="Arial"/>
                <a:cs typeface="Arial"/>
              </a:rPr>
              <a:t>i</a:t>
            </a:r>
            <a:r>
              <a:rPr dirty="0" sz="5500" spc="-20" b="1">
                <a:latin typeface="Arial"/>
                <a:cs typeface="Arial"/>
              </a:rPr>
              <a:t>n</a:t>
            </a:r>
            <a:r>
              <a:rPr dirty="0" sz="5500" spc="-330" b="1">
                <a:latin typeface="Arial"/>
                <a:cs typeface="Arial"/>
              </a:rPr>
              <a:t> </a:t>
            </a:r>
            <a:r>
              <a:rPr dirty="0" sz="5500" spc="-120" b="1">
                <a:latin typeface="Arial"/>
                <a:cs typeface="Arial"/>
              </a:rPr>
              <a:t>i</a:t>
            </a:r>
            <a:r>
              <a:rPr dirty="0" sz="5500" spc="420" b="1">
                <a:latin typeface="Arial"/>
                <a:cs typeface="Arial"/>
              </a:rPr>
              <a:t>t</a:t>
            </a:r>
            <a:r>
              <a:rPr dirty="0" sz="5500" spc="-270" b="1">
                <a:latin typeface="Arial"/>
                <a:cs typeface="Arial"/>
              </a:rPr>
              <a:t>...</a:t>
            </a:r>
            <a:r>
              <a:rPr dirty="0" sz="5500" spc="-265" b="1">
                <a:latin typeface="Arial"/>
                <a:cs typeface="Arial"/>
              </a:rPr>
              <a:t>!</a:t>
            </a:r>
            <a:r>
              <a:rPr dirty="0" sz="5500" spc="-695" b="1">
                <a:latin typeface="Arial"/>
                <a:cs typeface="Arial"/>
              </a:rPr>
              <a:t>"</a:t>
            </a:r>
            <a:endParaRPr sz="5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05545" y="995050"/>
            <a:ext cx="528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30">
                <a:latin typeface="Microsoft Sans Serif"/>
                <a:cs typeface="Microsoft Sans Serif"/>
              </a:rPr>
              <a:t>s</a:t>
            </a:r>
            <a:r>
              <a:rPr dirty="0" sz="2400" spc="260">
                <a:latin typeface="Microsoft Sans Serif"/>
                <a:cs typeface="Microsoft Sans Serif"/>
              </a:rPr>
              <a:t>t</a:t>
            </a:r>
            <a:r>
              <a:rPr dirty="0" sz="2400" spc="-20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12505" y="995050"/>
            <a:ext cx="16598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Sans Serif"/>
                <a:cs typeface="Microsoft Sans Serif"/>
              </a:rPr>
              <a:t>J</a:t>
            </a:r>
            <a:r>
              <a:rPr dirty="0" sz="2400" spc="35">
                <a:latin typeface="Microsoft Sans Serif"/>
                <a:cs typeface="Microsoft Sans Serif"/>
              </a:rPr>
              <a:t>un</a:t>
            </a:r>
            <a:r>
              <a:rPr dirty="0" sz="2400" spc="30">
                <a:latin typeface="Microsoft Sans Serif"/>
                <a:cs typeface="Microsoft Sans Serif"/>
              </a:rPr>
              <a:t>e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r>
              <a:rPr dirty="0" sz="2400" spc="-240">
                <a:latin typeface="Microsoft Sans Serif"/>
                <a:cs typeface="Microsoft Sans Serif"/>
              </a:rPr>
              <a:t>,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325">
                <a:latin typeface="Microsoft Sans Serif"/>
                <a:cs typeface="Microsoft Sans Serif"/>
              </a:rPr>
              <a:t>0</a:t>
            </a:r>
            <a:r>
              <a:rPr dirty="0" sz="2400" spc="35">
                <a:latin typeface="Microsoft Sans Serif"/>
                <a:cs typeface="Microsoft Sans Serif"/>
              </a:rPr>
              <a:t>2</a:t>
            </a:r>
            <a:r>
              <a:rPr dirty="0" sz="2400" spc="-610"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sushant</dc:creator>
  <cp:keywords>DAEjKfnlyMQ,BAEifRBvnXc</cp:keywords>
  <dc:title>Retro Brainstorm Presentation</dc:title>
  <dcterms:created xsi:type="dcterms:W3CDTF">2021-07-03T18:33:57Z</dcterms:created>
  <dcterms:modified xsi:type="dcterms:W3CDTF">2021-07-03T18:33:57Z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2021-07-03T00:00:00Z</vt:filetime>
  </property>
  <property fmtid="{D5CDD505-2E9C-101B-9397-08002B2CF9AE}" pid="3" name="Creator">
    <vt:lpwstr>Canva</vt:lpwstr>
  </property>
  <property fmtid="{D5CDD505-2E9C-101B-9397-08002B2CF9AE}" pid="4" name="LastSaved">
    <vt:filetime>2021-07-03T00:00:00Z</vt:filetime>
  </property>
</Properties>
</file>